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21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200" y="1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4F44E3-920D-44D4-9754-0C097717E999}" type="doc">
      <dgm:prSet loTypeId="urn:microsoft.com/office/officeart/2005/8/layout/process4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8CBE684-78E3-48EF-997C-96D29C03799D}">
      <dgm:prSet/>
      <dgm:spPr/>
      <dgm:t>
        <a:bodyPr/>
        <a:lstStyle/>
        <a:p>
          <a:r>
            <a:rPr lang="ko-KR"/>
            <a:t>사용자에게 상품을 제안하는 기술</a:t>
          </a:r>
          <a:endParaRPr lang="en-US"/>
        </a:p>
      </dgm:t>
    </dgm:pt>
    <dgm:pt modelId="{09749854-0AC7-4716-9C74-EDFDBC8DC325}" type="parTrans" cxnId="{1D33FA73-AE9C-4691-8C76-24B33F56AD96}">
      <dgm:prSet/>
      <dgm:spPr/>
      <dgm:t>
        <a:bodyPr/>
        <a:lstStyle/>
        <a:p>
          <a:endParaRPr lang="en-US"/>
        </a:p>
      </dgm:t>
    </dgm:pt>
    <dgm:pt modelId="{D9B57709-DFCF-49E2-9FD5-E8A0A53471B1}" type="sibTrans" cxnId="{1D33FA73-AE9C-4691-8C76-24B33F56AD96}">
      <dgm:prSet/>
      <dgm:spPr/>
      <dgm:t>
        <a:bodyPr/>
        <a:lstStyle/>
        <a:p>
          <a:endParaRPr lang="en-US"/>
        </a:p>
      </dgm:t>
    </dgm:pt>
    <dgm:pt modelId="{1019BB56-32F7-425D-AB7B-2559BB14E7FC}">
      <dgm:prSet/>
      <dgm:spPr/>
      <dgm:t>
        <a:bodyPr/>
        <a:lstStyle/>
        <a:p>
          <a:r>
            <a:rPr lang="ko-KR"/>
            <a:t>어떤 사용자에게 어떤 상품을 어떻게 추천할지</a:t>
          </a:r>
          <a:r>
            <a:rPr lang="en-US"/>
            <a:t>..?</a:t>
          </a:r>
        </a:p>
      </dgm:t>
    </dgm:pt>
    <dgm:pt modelId="{A42211D7-B4F6-4A82-9349-2D30F750D906}" type="parTrans" cxnId="{B14184AD-ED6D-4934-AC4F-27C1B3C5C28C}">
      <dgm:prSet/>
      <dgm:spPr/>
      <dgm:t>
        <a:bodyPr/>
        <a:lstStyle/>
        <a:p>
          <a:endParaRPr lang="en-US"/>
        </a:p>
      </dgm:t>
    </dgm:pt>
    <dgm:pt modelId="{D380889E-C60B-466E-A1E5-62099ACFE856}" type="sibTrans" cxnId="{B14184AD-ED6D-4934-AC4F-27C1B3C5C28C}">
      <dgm:prSet/>
      <dgm:spPr/>
      <dgm:t>
        <a:bodyPr/>
        <a:lstStyle/>
        <a:p>
          <a:endParaRPr lang="en-US"/>
        </a:p>
      </dgm:t>
    </dgm:pt>
    <dgm:pt modelId="{C160956F-91CE-4907-ACDF-A6F95E7C3957}">
      <dgm:prSet/>
      <dgm:spPr/>
      <dgm:t>
        <a:bodyPr/>
        <a:lstStyle/>
        <a:p>
          <a:r>
            <a:rPr lang="en-US"/>
            <a:t>-</a:t>
          </a:r>
          <a:r>
            <a:rPr lang="ko-KR"/>
            <a:t> </a:t>
          </a:r>
          <a:r>
            <a:rPr lang="en-US"/>
            <a:t>USER</a:t>
          </a:r>
        </a:p>
      </dgm:t>
    </dgm:pt>
    <dgm:pt modelId="{A558CCC3-23F3-4CB4-A77E-FAF7EBF39537}" type="parTrans" cxnId="{7C13F97D-FB96-4290-9FAE-ED2FB5C70935}">
      <dgm:prSet/>
      <dgm:spPr/>
      <dgm:t>
        <a:bodyPr/>
        <a:lstStyle/>
        <a:p>
          <a:endParaRPr lang="en-US"/>
        </a:p>
      </dgm:t>
    </dgm:pt>
    <dgm:pt modelId="{E823C2F0-9CCB-4B28-BE57-D1C097CB43A2}" type="sibTrans" cxnId="{7C13F97D-FB96-4290-9FAE-ED2FB5C70935}">
      <dgm:prSet/>
      <dgm:spPr/>
      <dgm:t>
        <a:bodyPr/>
        <a:lstStyle/>
        <a:p>
          <a:endParaRPr lang="en-US"/>
        </a:p>
      </dgm:t>
    </dgm:pt>
    <dgm:pt modelId="{3B3D7C57-3999-4434-8C3B-DBE9449F2861}">
      <dgm:prSet/>
      <dgm:spPr/>
      <dgm:t>
        <a:bodyPr/>
        <a:lstStyle/>
        <a:p>
          <a:r>
            <a:rPr lang="en-US"/>
            <a:t>-</a:t>
          </a:r>
          <a:r>
            <a:rPr lang="ko-KR"/>
            <a:t> </a:t>
          </a:r>
          <a:r>
            <a:rPr lang="en-US"/>
            <a:t>ITEM</a:t>
          </a:r>
          <a:r>
            <a:rPr lang="ko-KR"/>
            <a:t> </a:t>
          </a:r>
          <a:endParaRPr lang="en-US"/>
        </a:p>
      </dgm:t>
    </dgm:pt>
    <dgm:pt modelId="{55FD4F1B-6803-4E1F-8612-CFFC93C28162}" type="parTrans" cxnId="{D106E4B9-155A-4574-BEDD-253D87646002}">
      <dgm:prSet/>
      <dgm:spPr/>
      <dgm:t>
        <a:bodyPr/>
        <a:lstStyle/>
        <a:p>
          <a:endParaRPr lang="en-US"/>
        </a:p>
      </dgm:t>
    </dgm:pt>
    <dgm:pt modelId="{4A9D8525-26E6-491B-8D80-B35A5908DA50}" type="sibTrans" cxnId="{D106E4B9-155A-4574-BEDD-253D87646002}">
      <dgm:prSet/>
      <dgm:spPr/>
      <dgm:t>
        <a:bodyPr/>
        <a:lstStyle/>
        <a:p>
          <a:endParaRPr lang="en-US"/>
        </a:p>
      </dgm:t>
    </dgm:pt>
    <dgm:pt modelId="{02C71D8A-AD81-4225-B59E-4B477B684354}">
      <dgm:prSet/>
      <dgm:spPr/>
      <dgm:t>
        <a:bodyPr/>
        <a:lstStyle/>
        <a:p>
          <a:r>
            <a:rPr lang="en-US"/>
            <a:t>-</a:t>
          </a:r>
          <a:r>
            <a:rPr lang="ko-KR"/>
            <a:t> </a:t>
          </a:r>
          <a:r>
            <a:rPr lang="en-US"/>
            <a:t>TECH</a:t>
          </a:r>
        </a:p>
      </dgm:t>
    </dgm:pt>
    <dgm:pt modelId="{7A2CBE84-9474-42BB-ABFB-29811717704C}" type="parTrans" cxnId="{3FE57671-E055-4BFD-9FC4-D9B5AFE03C2B}">
      <dgm:prSet/>
      <dgm:spPr/>
      <dgm:t>
        <a:bodyPr/>
        <a:lstStyle/>
        <a:p>
          <a:endParaRPr lang="en-US"/>
        </a:p>
      </dgm:t>
    </dgm:pt>
    <dgm:pt modelId="{8758806D-38C2-454D-AFC9-80C0AF8CA1B2}" type="sibTrans" cxnId="{3FE57671-E055-4BFD-9FC4-D9B5AFE03C2B}">
      <dgm:prSet/>
      <dgm:spPr/>
      <dgm:t>
        <a:bodyPr/>
        <a:lstStyle/>
        <a:p>
          <a:endParaRPr lang="en-US"/>
        </a:p>
      </dgm:t>
    </dgm:pt>
    <dgm:pt modelId="{3602CEF7-CC4A-A24F-A33F-C3A6A4769FA9}" type="pres">
      <dgm:prSet presAssocID="{F24F44E3-920D-44D4-9754-0C097717E999}" presName="Name0" presStyleCnt="0">
        <dgm:presLayoutVars>
          <dgm:dir/>
          <dgm:animLvl val="lvl"/>
          <dgm:resizeHandles val="exact"/>
        </dgm:presLayoutVars>
      </dgm:prSet>
      <dgm:spPr/>
    </dgm:pt>
    <dgm:pt modelId="{8132225C-2797-3F4B-91F7-F374E9F96307}" type="pres">
      <dgm:prSet presAssocID="{1019BB56-32F7-425D-AB7B-2559BB14E7FC}" presName="boxAndChildren" presStyleCnt="0"/>
      <dgm:spPr/>
    </dgm:pt>
    <dgm:pt modelId="{99C01D15-D598-F340-8630-AC71826FD7A1}" type="pres">
      <dgm:prSet presAssocID="{1019BB56-32F7-425D-AB7B-2559BB14E7FC}" presName="parentTextBox" presStyleLbl="node1" presStyleIdx="0" presStyleCnt="2"/>
      <dgm:spPr/>
    </dgm:pt>
    <dgm:pt modelId="{5AF81B3B-EE4D-A843-A570-FD2141C951BF}" type="pres">
      <dgm:prSet presAssocID="{1019BB56-32F7-425D-AB7B-2559BB14E7FC}" presName="entireBox" presStyleLbl="node1" presStyleIdx="0" presStyleCnt="2"/>
      <dgm:spPr/>
    </dgm:pt>
    <dgm:pt modelId="{C16BDF58-827D-4C43-B6D1-A6B851F18267}" type="pres">
      <dgm:prSet presAssocID="{1019BB56-32F7-425D-AB7B-2559BB14E7FC}" presName="descendantBox" presStyleCnt="0"/>
      <dgm:spPr/>
    </dgm:pt>
    <dgm:pt modelId="{CBCDA487-BE43-B544-8C97-C90A426FA13C}" type="pres">
      <dgm:prSet presAssocID="{C160956F-91CE-4907-ACDF-A6F95E7C3957}" presName="childTextBox" presStyleLbl="fgAccFollowNode1" presStyleIdx="0" presStyleCnt="3">
        <dgm:presLayoutVars>
          <dgm:bulletEnabled val="1"/>
        </dgm:presLayoutVars>
      </dgm:prSet>
      <dgm:spPr/>
    </dgm:pt>
    <dgm:pt modelId="{191C0826-A991-FF40-BAFA-8512A4626690}" type="pres">
      <dgm:prSet presAssocID="{3B3D7C57-3999-4434-8C3B-DBE9449F2861}" presName="childTextBox" presStyleLbl="fgAccFollowNode1" presStyleIdx="1" presStyleCnt="3">
        <dgm:presLayoutVars>
          <dgm:bulletEnabled val="1"/>
        </dgm:presLayoutVars>
      </dgm:prSet>
      <dgm:spPr/>
    </dgm:pt>
    <dgm:pt modelId="{460FAC11-E82C-BB44-A7E3-2248BBBB93AA}" type="pres">
      <dgm:prSet presAssocID="{02C71D8A-AD81-4225-B59E-4B477B684354}" presName="childTextBox" presStyleLbl="fgAccFollowNode1" presStyleIdx="2" presStyleCnt="3">
        <dgm:presLayoutVars>
          <dgm:bulletEnabled val="1"/>
        </dgm:presLayoutVars>
      </dgm:prSet>
      <dgm:spPr/>
    </dgm:pt>
    <dgm:pt modelId="{816992B8-CDFA-D045-8DF7-0FEAC055B09B}" type="pres">
      <dgm:prSet presAssocID="{D9B57709-DFCF-49E2-9FD5-E8A0A53471B1}" presName="sp" presStyleCnt="0"/>
      <dgm:spPr/>
    </dgm:pt>
    <dgm:pt modelId="{1FE227CC-7778-2B41-9C4F-DEC59BBA1CC7}" type="pres">
      <dgm:prSet presAssocID="{F8CBE684-78E3-48EF-997C-96D29C03799D}" presName="arrowAndChildren" presStyleCnt="0"/>
      <dgm:spPr/>
    </dgm:pt>
    <dgm:pt modelId="{20D38682-F0F7-BA4C-9351-6D4D1912345D}" type="pres">
      <dgm:prSet presAssocID="{F8CBE684-78E3-48EF-997C-96D29C03799D}" presName="parentTextArrow" presStyleLbl="node1" presStyleIdx="1" presStyleCnt="2"/>
      <dgm:spPr/>
    </dgm:pt>
  </dgm:ptLst>
  <dgm:cxnLst>
    <dgm:cxn modelId="{20227D3D-1135-C544-82AA-897ADC42EB29}" type="presOf" srcId="{F8CBE684-78E3-48EF-997C-96D29C03799D}" destId="{20D38682-F0F7-BA4C-9351-6D4D1912345D}" srcOrd="0" destOrd="0" presId="urn:microsoft.com/office/officeart/2005/8/layout/process4"/>
    <dgm:cxn modelId="{E2F3496C-3EB8-9B4C-89A1-0CC806D89DD3}" type="presOf" srcId="{1019BB56-32F7-425D-AB7B-2559BB14E7FC}" destId="{99C01D15-D598-F340-8630-AC71826FD7A1}" srcOrd="0" destOrd="0" presId="urn:microsoft.com/office/officeart/2005/8/layout/process4"/>
    <dgm:cxn modelId="{3FE57671-E055-4BFD-9FC4-D9B5AFE03C2B}" srcId="{1019BB56-32F7-425D-AB7B-2559BB14E7FC}" destId="{02C71D8A-AD81-4225-B59E-4B477B684354}" srcOrd="2" destOrd="0" parTransId="{7A2CBE84-9474-42BB-ABFB-29811717704C}" sibTransId="{8758806D-38C2-454D-AFC9-80C0AF8CA1B2}"/>
    <dgm:cxn modelId="{1D33FA73-AE9C-4691-8C76-24B33F56AD96}" srcId="{F24F44E3-920D-44D4-9754-0C097717E999}" destId="{F8CBE684-78E3-48EF-997C-96D29C03799D}" srcOrd="0" destOrd="0" parTransId="{09749854-0AC7-4716-9C74-EDFDBC8DC325}" sibTransId="{D9B57709-DFCF-49E2-9FD5-E8A0A53471B1}"/>
    <dgm:cxn modelId="{7C13F97D-FB96-4290-9FAE-ED2FB5C70935}" srcId="{1019BB56-32F7-425D-AB7B-2559BB14E7FC}" destId="{C160956F-91CE-4907-ACDF-A6F95E7C3957}" srcOrd="0" destOrd="0" parTransId="{A558CCC3-23F3-4CB4-A77E-FAF7EBF39537}" sibTransId="{E823C2F0-9CCB-4B28-BE57-D1C097CB43A2}"/>
    <dgm:cxn modelId="{2348AB81-5F3B-8E47-BE50-9C95480680CD}" type="presOf" srcId="{F24F44E3-920D-44D4-9754-0C097717E999}" destId="{3602CEF7-CC4A-A24F-A33F-C3A6A4769FA9}" srcOrd="0" destOrd="0" presId="urn:microsoft.com/office/officeart/2005/8/layout/process4"/>
    <dgm:cxn modelId="{84408AA1-849A-5448-ABFC-56DDB64D564F}" type="presOf" srcId="{3B3D7C57-3999-4434-8C3B-DBE9449F2861}" destId="{191C0826-A991-FF40-BAFA-8512A4626690}" srcOrd="0" destOrd="0" presId="urn:microsoft.com/office/officeart/2005/8/layout/process4"/>
    <dgm:cxn modelId="{B14184AD-ED6D-4934-AC4F-27C1B3C5C28C}" srcId="{F24F44E3-920D-44D4-9754-0C097717E999}" destId="{1019BB56-32F7-425D-AB7B-2559BB14E7FC}" srcOrd="1" destOrd="0" parTransId="{A42211D7-B4F6-4A82-9349-2D30F750D906}" sibTransId="{D380889E-C60B-466E-A1E5-62099ACFE856}"/>
    <dgm:cxn modelId="{D106E4B9-155A-4574-BEDD-253D87646002}" srcId="{1019BB56-32F7-425D-AB7B-2559BB14E7FC}" destId="{3B3D7C57-3999-4434-8C3B-DBE9449F2861}" srcOrd="1" destOrd="0" parTransId="{55FD4F1B-6803-4E1F-8612-CFFC93C28162}" sibTransId="{4A9D8525-26E6-491B-8D80-B35A5908DA50}"/>
    <dgm:cxn modelId="{CD974AD4-40A6-6F4E-83FD-9A5E5D3089E3}" type="presOf" srcId="{02C71D8A-AD81-4225-B59E-4B477B684354}" destId="{460FAC11-E82C-BB44-A7E3-2248BBBB93AA}" srcOrd="0" destOrd="0" presId="urn:microsoft.com/office/officeart/2005/8/layout/process4"/>
    <dgm:cxn modelId="{A09A7FEB-AE46-3041-AA18-916E181A73CC}" type="presOf" srcId="{1019BB56-32F7-425D-AB7B-2559BB14E7FC}" destId="{5AF81B3B-EE4D-A843-A570-FD2141C951BF}" srcOrd="1" destOrd="0" presId="urn:microsoft.com/office/officeart/2005/8/layout/process4"/>
    <dgm:cxn modelId="{6D3277EF-7577-F041-BDB5-5C65052D2459}" type="presOf" srcId="{C160956F-91CE-4907-ACDF-A6F95E7C3957}" destId="{CBCDA487-BE43-B544-8C97-C90A426FA13C}" srcOrd="0" destOrd="0" presId="urn:microsoft.com/office/officeart/2005/8/layout/process4"/>
    <dgm:cxn modelId="{3BC9312F-00E5-F948-9CA7-8681E6E8F832}" type="presParOf" srcId="{3602CEF7-CC4A-A24F-A33F-C3A6A4769FA9}" destId="{8132225C-2797-3F4B-91F7-F374E9F96307}" srcOrd="0" destOrd="0" presId="urn:microsoft.com/office/officeart/2005/8/layout/process4"/>
    <dgm:cxn modelId="{2807AB41-D871-284C-8136-38F00A3D1CAC}" type="presParOf" srcId="{8132225C-2797-3F4B-91F7-F374E9F96307}" destId="{99C01D15-D598-F340-8630-AC71826FD7A1}" srcOrd="0" destOrd="0" presId="urn:microsoft.com/office/officeart/2005/8/layout/process4"/>
    <dgm:cxn modelId="{2C54E15F-7DCA-9449-BFD2-5B11435D7076}" type="presParOf" srcId="{8132225C-2797-3F4B-91F7-F374E9F96307}" destId="{5AF81B3B-EE4D-A843-A570-FD2141C951BF}" srcOrd="1" destOrd="0" presId="urn:microsoft.com/office/officeart/2005/8/layout/process4"/>
    <dgm:cxn modelId="{6C22D77E-51E4-294D-A9A6-D38903DE4749}" type="presParOf" srcId="{8132225C-2797-3F4B-91F7-F374E9F96307}" destId="{C16BDF58-827D-4C43-B6D1-A6B851F18267}" srcOrd="2" destOrd="0" presId="urn:microsoft.com/office/officeart/2005/8/layout/process4"/>
    <dgm:cxn modelId="{C4980E9C-F695-F340-8560-5ED60B21CA44}" type="presParOf" srcId="{C16BDF58-827D-4C43-B6D1-A6B851F18267}" destId="{CBCDA487-BE43-B544-8C97-C90A426FA13C}" srcOrd="0" destOrd="0" presId="urn:microsoft.com/office/officeart/2005/8/layout/process4"/>
    <dgm:cxn modelId="{76E2C80E-9972-D445-9A6C-F1217E71DB7E}" type="presParOf" srcId="{C16BDF58-827D-4C43-B6D1-A6B851F18267}" destId="{191C0826-A991-FF40-BAFA-8512A4626690}" srcOrd="1" destOrd="0" presId="urn:microsoft.com/office/officeart/2005/8/layout/process4"/>
    <dgm:cxn modelId="{DAC3AC69-DCE1-1A41-AA5C-DE74C68E8557}" type="presParOf" srcId="{C16BDF58-827D-4C43-B6D1-A6B851F18267}" destId="{460FAC11-E82C-BB44-A7E3-2248BBBB93AA}" srcOrd="2" destOrd="0" presId="urn:microsoft.com/office/officeart/2005/8/layout/process4"/>
    <dgm:cxn modelId="{7B336EF4-6F58-3C49-8622-3036798FF345}" type="presParOf" srcId="{3602CEF7-CC4A-A24F-A33F-C3A6A4769FA9}" destId="{816992B8-CDFA-D045-8DF7-0FEAC055B09B}" srcOrd="1" destOrd="0" presId="urn:microsoft.com/office/officeart/2005/8/layout/process4"/>
    <dgm:cxn modelId="{A71F910D-26BE-F94E-AE90-4EB290AFF272}" type="presParOf" srcId="{3602CEF7-CC4A-A24F-A33F-C3A6A4769FA9}" destId="{1FE227CC-7778-2B41-9C4F-DEC59BBA1CC7}" srcOrd="2" destOrd="0" presId="urn:microsoft.com/office/officeart/2005/8/layout/process4"/>
    <dgm:cxn modelId="{E8A5D544-2ECE-764F-8AAB-857782E4D4FF}" type="presParOf" srcId="{1FE227CC-7778-2B41-9C4F-DEC59BBA1CC7}" destId="{20D38682-F0F7-BA4C-9351-6D4D1912345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D3B8E9-7A98-4DDD-AB65-2864764646E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AB3D425-FF9C-459B-A32A-95BAA381EF92}">
      <dgm:prSet/>
      <dgm:spPr/>
      <dgm:t>
        <a:bodyPr/>
        <a:lstStyle/>
        <a:p>
          <a:r>
            <a:rPr lang="ko-KR"/>
            <a:t>사용자의 관심사를 추천 해주는 것</a:t>
          </a:r>
          <a:endParaRPr lang="en-US"/>
        </a:p>
      </dgm:t>
    </dgm:pt>
    <dgm:pt modelId="{30385834-FD6D-4E26-83BC-3A39B28F480F}" type="parTrans" cxnId="{CA730BFD-B4BE-4953-95D6-2F45E05EC8B8}">
      <dgm:prSet/>
      <dgm:spPr/>
      <dgm:t>
        <a:bodyPr/>
        <a:lstStyle/>
        <a:p>
          <a:endParaRPr lang="en-US"/>
        </a:p>
      </dgm:t>
    </dgm:pt>
    <dgm:pt modelId="{456A2927-4CB2-469E-AAC9-3358BBEDC0D8}" type="sibTrans" cxnId="{CA730BFD-B4BE-4953-95D6-2F45E05EC8B8}">
      <dgm:prSet/>
      <dgm:spPr/>
      <dgm:t>
        <a:bodyPr/>
        <a:lstStyle/>
        <a:p>
          <a:endParaRPr lang="en-US"/>
        </a:p>
      </dgm:t>
    </dgm:pt>
    <dgm:pt modelId="{71F92B92-55BA-40BF-A255-D0865A30D1A1}">
      <dgm:prSet/>
      <dgm:spPr/>
      <dgm:t>
        <a:bodyPr/>
        <a:lstStyle/>
        <a:p>
          <a:r>
            <a:rPr lang="ko-KR"/>
            <a:t>몰랐던 새로운 분야를 추천 해주는 것</a:t>
          </a:r>
          <a:endParaRPr lang="en-US"/>
        </a:p>
      </dgm:t>
    </dgm:pt>
    <dgm:pt modelId="{C00A627E-7481-45AF-925A-19610E258D4A}" type="parTrans" cxnId="{1378BF6D-443E-4F45-800E-441291D17918}">
      <dgm:prSet/>
      <dgm:spPr/>
      <dgm:t>
        <a:bodyPr/>
        <a:lstStyle/>
        <a:p>
          <a:endParaRPr lang="en-US"/>
        </a:p>
      </dgm:t>
    </dgm:pt>
    <dgm:pt modelId="{7DF79539-6E12-47D8-9FAC-70A1B570DB43}" type="sibTrans" cxnId="{1378BF6D-443E-4F45-800E-441291D17918}">
      <dgm:prSet/>
      <dgm:spPr/>
      <dgm:t>
        <a:bodyPr/>
        <a:lstStyle/>
        <a:p>
          <a:endParaRPr lang="en-US"/>
        </a:p>
      </dgm:t>
    </dgm:pt>
    <dgm:pt modelId="{3A50CFF0-AFCE-CE48-BCCA-7607096B68B0}" type="pres">
      <dgm:prSet presAssocID="{18D3B8E9-7A98-4DDD-AB65-2864764646E9}" presName="linear" presStyleCnt="0">
        <dgm:presLayoutVars>
          <dgm:animLvl val="lvl"/>
          <dgm:resizeHandles val="exact"/>
        </dgm:presLayoutVars>
      </dgm:prSet>
      <dgm:spPr/>
    </dgm:pt>
    <dgm:pt modelId="{CD23F842-8405-294A-9EA0-5DEE19385164}" type="pres">
      <dgm:prSet presAssocID="{7AB3D425-FF9C-459B-A32A-95BAA381EF9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70BE72C-D5F1-CB47-87DD-108D351BB14C}" type="pres">
      <dgm:prSet presAssocID="{456A2927-4CB2-469E-AAC9-3358BBEDC0D8}" presName="spacer" presStyleCnt="0"/>
      <dgm:spPr/>
    </dgm:pt>
    <dgm:pt modelId="{C891B887-86BC-6D42-AB81-280C100E54CD}" type="pres">
      <dgm:prSet presAssocID="{71F92B92-55BA-40BF-A255-D0865A30D1A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4E8982E-3DC5-944E-A3AD-8F4CCCE482E0}" type="presOf" srcId="{18D3B8E9-7A98-4DDD-AB65-2864764646E9}" destId="{3A50CFF0-AFCE-CE48-BCCA-7607096B68B0}" srcOrd="0" destOrd="0" presId="urn:microsoft.com/office/officeart/2005/8/layout/vList2"/>
    <dgm:cxn modelId="{F1071455-E8CC-1149-9D2D-45CF862831F2}" type="presOf" srcId="{7AB3D425-FF9C-459B-A32A-95BAA381EF92}" destId="{CD23F842-8405-294A-9EA0-5DEE19385164}" srcOrd="0" destOrd="0" presId="urn:microsoft.com/office/officeart/2005/8/layout/vList2"/>
    <dgm:cxn modelId="{1378BF6D-443E-4F45-800E-441291D17918}" srcId="{18D3B8E9-7A98-4DDD-AB65-2864764646E9}" destId="{71F92B92-55BA-40BF-A255-D0865A30D1A1}" srcOrd="1" destOrd="0" parTransId="{C00A627E-7481-45AF-925A-19610E258D4A}" sibTransId="{7DF79539-6E12-47D8-9FAC-70A1B570DB43}"/>
    <dgm:cxn modelId="{813A9ABB-0833-1E43-BCB8-F585CE2CC511}" type="presOf" srcId="{71F92B92-55BA-40BF-A255-D0865A30D1A1}" destId="{C891B887-86BC-6D42-AB81-280C100E54CD}" srcOrd="0" destOrd="0" presId="urn:microsoft.com/office/officeart/2005/8/layout/vList2"/>
    <dgm:cxn modelId="{CA730BFD-B4BE-4953-95D6-2F45E05EC8B8}" srcId="{18D3B8E9-7A98-4DDD-AB65-2864764646E9}" destId="{7AB3D425-FF9C-459B-A32A-95BAA381EF92}" srcOrd="0" destOrd="0" parTransId="{30385834-FD6D-4E26-83BC-3A39B28F480F}" sibTransId="{456A2927-4CB2-469E-AAC9-3358BBEDC0D8}"/>
    <dgm:cxn modelId="{CB01BB56-0FDC-2441-B065-FDFBA11F1B42}" type="presParOf" srcId="{3A50CFF0-AFCE-CE48-BCCA-7607096B68B0}" destId="{CD23F842-8405-294A-9EA0-5DEE19385164}" srcOrd="0" destOrd="0" presId="urn:microsoft.com/office/officeart/2005/8/layout/vList2"/>
    <dgm:cxn modelId="{FDB4B089-E180-9B47-8724-A191F5A01A5A}" type="presParOf" srcId="{3A50CFF0-AFCE-CE48-BCCA-7607096B68B0}" destId="{870BE72C-D5F1-CB47-87DD-108D351BB14C}" srcOrd="1" destOrd="0" presId="urn:microsoft.com/office/officeart/2005/8/layout/vList2"/>
    <dgm:cxn modelId="{FB1FBFBC-674F-A149-8AA8-7134D72B208B}" type="presParOf" srcId="{3A50CFF0-AFCE-CE48-BCCA-7607096B68B0}" destId="{C891B887-86BC-6D42-AB81-280C100E54C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3965D6-58B8-49E2-8A53-ACCE8DD5069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777CC7B-7861-4827-9651-63F4CDFFB112}">
      <dgm:prSet/>
      <dgm:spPr/>
      <dgm:t>
        <a:bodyPr/>
        <a:lstStyle/>
        <a:p>
          <a:r>
            <a:rPr lang="ko-KR"/>
            <a:t>넷플릭스 추천 대회 </a:t>
          </a:r>
          <a:r>
            <a:rPr lang="en-US"/>
            <a:t>(SVD)</a:t>
          </a:r>
        </a:p>
      </dgm:t>
    </dgm:pt>
    <dgm:pt modelId="{BA010FF4-D3BB-4A21-9F4C-B8607A0BF91A}" type="parTrans" cxnId="{3CB0E588-734D-48A0-904E-3B660CF397CF}">
      <dgm:prSet/>
      <dgm:spPr/>
      <dgm:t>
        <a:bodyPr/>
        <a:lstStyle/>
        <a:p>
          <a:endParaRPr lang="en-US"/>
        </a:p>
      </dgm:t>
    </dgm:pt>
    <dgm:pt modelId="{B134BFE4-B3F6-4218-9027-E7B5372A59C2}" type="sibTrans" cxnId="{3CB0E588-734D-48A0-904E-3B660CF397CF}">
      <dgm:prSet/>
      <dgm:spPr/>
      <dgm:t>
        <a:bodyPr/>
        <a:lstStyle/>
        <a:p>
          <a:endParaRPr lang="en-US"/>
        </a:p>
      </dgm:t>
    </dgm:pt>
    <dgm:pt modelId="{08F61FCF-920D-4973-AD79-F65371B65D48}">
      <dgm:prSet/>
      <dgm:spPr/>
      <dgm:t>
        <a:bodyPr/>
        <a:lstStyle/>
        <a:p>
          <a:r>
            <a:rPr lang="en-US"/>
            <a:t>SPARK</a:t>
          </a:r>
          <a:r>
            <a:rPr lang="ko-KR"/>
            <a:t>를 이용한 </a:t>
          </a:r>
          <a:r>
            <a:rPr lang="en-US"/>
            <a:t>Matrix Factorization,</a:t>
          </a:r>
          <a:r>
            <a:rPr lang="ko-KR"/>
            <a:t> </a:t>
          </a:r>
          <a:r>
            <a:rPr lang="en-US"/>
            <a:t>FP-Groth</a:t>
          </a:r>
        </a:p>
      </dgm:t>
    </dgm:pt>
    <dgm:pt modelId="{70FF3B9B-7E52-420A-A788-9F49E36DD8F2}" type="parTrans" cxnId="{C744873D-6E90-47D4-BE6C-3F040862590F}">
      <dgm:prSet/>
      <dgm:spPr/>
      <dgm:t>
        <a:bodyPr/>
        <a:lstStyle/>
        <a:p>
          <a:endParaRPr lang="en-US"/>
        </a:p>
      </dgm:t>
    </dgm:pt>
    <dgm:pt modelId="{8F722697-A6B6-4E00-B0B4-DD1B502E739C}" type="sibTrans" cxnId="{C744873D-6E90-47D4-BE6C-3F040862590F}">
      <dgm:prSet/>
      <dgm:spPr/>
      <dgm:t>
        <a:bodyPr/>
        <a:lstStyle/>
        <a:p>
          <a:endParaRPr lang="en-US"/>
        </a:p>
      </dgm:t>
    </dgm:pt>
    <dgm:pt modelId="{E7FD1194-575D-4AF1-816F-A66176AF5B80}">
      <dgm:prSet/>
      <dgm:spPr/>
      <dgm:t>
        <a:bodyPr/>
        <a:lstStyle/>
        <a:p>
          <a:r>
            <a:rPr lang="ko-KR"/>
            <a:t>딥러닝을 이용한 추천 시스팀</a:t>
          </a:r>
          <a:endParaRPr lang="en-US"/>
        </a:p>
      </dgm:t>
    </dgm:pt>
    <dgm:pt modelId="{01B793A5-9C7A-4C5D-A274-27BE06949931}" type="parTrans" cxnId="{D3713A81-E929-4696-BC25-BCF16A2E8B84}">
      <dgm:prSet/>
      <dgm:spPr/>
      <dgm:t>
        <a:bodyPr/>
        <a:lstStyle/>
        <a:p>
          <a:endParaRPr lang="en-US"/>
        </a:p>
      </dgm:t>
    </dgm:pt>
    <dgm:pt modelId="{DD28CD05-22F9-4CB1-A8EB-CB085FD67C30}" type="sibTrans" cxnId="{D3713A81-E929-4696-BC25-BCF16A2E8B84}">
      <dgm:prSet/>
      <dgm:spPr/>
      <dgm:t>
        <a:bodyPr/>
        <a:lstStyle/>
        <a:p>
          <a:endParaRPr lang="en-US"/>
        </a:p>
      </dgm:t>
    </dgm:pt>
    <dgm:pt modelId="{AB3F1CB8-2CD5-49D7-B30E-741BBA4B7D49}">
      <dgm:prSet/>
      <dgm:spPr/>
      <dgm:t>
        <a:bodyPr/>
        <a:lstStyle/>
        <a:p>
          <a:r>
            <a:rPr lang="en-US"/>
            <a:t>Item2vec, Doc2vec </a:t>
          </a:r>
        </a:p>
      </dgm:t>
    </dgm:pt>
    <dgm:pt modelId="{DB2DF426-1D8B-4EBE-817F-A19D14BA69F2}" type="parTrans" cxnId="{8C7EB460-B6EA-4F44-8DA4-787E83D315AC}">
      <dgm:prSet/>
      <dgm:spPr/>
      <dgm:t>
        <a:bodyPr/>
        <a:lstStyle/>
        <a:p>
          <a:endParaRPr lang="en-US"/>
        </a:p>
      </dgm:t>
    </dgm:pt>
    <dgm:pt modelId="{26B1F27A-263D-42F7-B45C-9961E3C7731F}" type="sibTrans" cxnId="{8C7EB460-B6EA-4F44-8DA4-787E83D315AC}">
      <dgm:prSet/>
      <dgm:spPr/>
      <dgm:t>
        <a:bodyPr/>
        <a:lstStyle/>
        <a:p>
          <a:endParaRPr lang="en-US"/>
        </a:p>
      </dgm:t>
    </dgm:pt>
    <dgm:pt modelId="{15F6866B-C2E9-453C-ACB9-4C898A87E2B7}">
      <dgm:prSet/>
      <dgm:spPr/>
      <dgm:t>
        <a:bodyPr/>
        <a:lstStyle/>
        <a:p>
          <a:r>
            <a:rPr lang="ko-KR"/>
            <a:t>협업 필터링 </a:t>
          </a:r>
          <a:r>
            <a:rPr lang="en-US"/>
            <a:t>+</a:t>
          </a:r>
          <a:r>
            <a:rPr lang="ko-KR"/>
            <a:t> 딥러닝</a:t>
          </a:r>
          <a:endParaRPr lang="en-US"/>
        </a:p>
      </dgm:t>
    </dgm:pt>
    <dgm:pt modelId="{63A8E858-E36D-4156-ADE9-C453A7492779}" type="parTrans" cxnId="{F70E0429-672B-4463-926E-B868074D3793}">
      <dgm:prSet/>
      <dgm:spPr/>
      <dgm:t>
        <a:bodyPr/>
        <a:lstStyle/>
        <a:p>
          <a:endParaRPr lang="en-US"/>
        </a:p>
      </dgm:t>
    </dgm:pt>
    <dgm:pt modelId="{3436FB53-64AA-4D4C-BA87-CC22FF54F227}" type="sibTrans" cxnId="{F70E0429-672B-4463-926E-B868074D3793}">
      <dgm:prSet/>
      <dgm:spPr/>
      <dgm:t>
        <a:bodyPr/>
        <a:lstStyle/>
        <a:p>
          <a:endParaRPr lang="en-US"/>
        </a:p>
      </dgm:t>
    </dgm:pt>
    <dgm:pt modelId="{5A3DC0D2-BC2C-463F-A0B3-991621AAEB81}">
      <dgm:prSet/>
      <dgm:spPr/>
      <dgm:t>
        <a:bodyPr/>
        <a:lstStyle/>
        <a:p>
          <a:r>
            <a:rPr lang="ko-KR"/>
            <a:t>유튜브 추천</a:t>
          </a:r>
          <a:endParaRPr lang="en-US"/>
        </a:p>
      </dgm:t>
    </dgm:pt>
    <dgm:pt modelId="{3061F46A-24BB-4BDD-BC73-FD510184B2AD}" type="parTrans" cxnId="{149CD9B2-326D-494F-B991-66F739DD58E6}">
      <dgm:prSet/>
      <dgm:spPr/>
      <dgm:t>
        <a:bodyPr/>
        <a:lstStyle/>
        <a:p>
          <a:endParaRPr lang="en-US"/>
        </a:p>
      </dgm:t>
    </dgm:pt>
    <dgm:pt modelId="{5A315DEC-29CC-4934-A71E-3B0638BB6B7E}" type="sibTrans" cxnId="{149CD9B2-326D-494F-B991-66F739DD58E6}">
      <dgm:prSet/>
      <dgm:spPr/>
      <dgm:t>
        <a:bodyPr/>
        <a:lstStyle/>
        <a:p>
          <a:endParaRPr lang="en-US"/>
        </a:p>
      </dgm:t>
    </dgm:pt>
    <dgm:pt modelId="{4DC8E4B8-8621-43C9-A76F-0B6BF85DB466}">
      <dgm:prSet/>
      <dgm:spPr/>
      <dgm:t>
        <a:bodyPr/>
        <a:lstStyle/>
        <a:p>
          <a:r>
            <a:rPr lang="ko-KR"/>
            <a:t>개인화 추천 시스템</a:t>
          </a:r>
          <a:r>
            <a:rPr lang="en-US"/>
            <a:t>	</a:t>
          </a:r>
        </a:p>
      </dgm:t>
    </dgm:pt>
    <dgm:pt modelId="{EBBF5ABF-3824-4896-8564-7D840EF28295}" type="parTrans" cxnId="{26507A0B-CB5C-4A05-BD16-735B84162D89}">
      <dgm:prSet/>
      <dgm:spPr/>
      <dgm:t>
        <a:bodyPr/>
        <a:lstStyle/>
        <a:p>
          <a:endParaRPr lang="en-US"/>
        </a:p>
      </dgm:t>
    </dgm:pt>
    <dgm:pt modelId="{E6318D43-6628-4041-AB0C-FD1E05D41383}" type="sibTrans" cxnId="{26507A0B-CB5C-4A05-BD16-735B84162D89}">
      <dgm:prSet/>
      <dgm:spPr/>
      <dgm:t>
        <a:bodyPr/>
        <a:lstStyle/>
        <a:p>
          <a:endParaRPr lang="en-US"/>
        </a:p>
      </dgm:t>
    </dgm:pt>
    <dgm:pt modelId="{1E327758-6ADF-4AA1-BC2D-EE1C257FDF45}">
      <dgm:prSet/>
      <dgm:spPr/>
      <dgm:t>
        <a:bodyPr/>
        <a:lstStyle/>
        <a:p>
          <a:r>
            <a:rPr lang="en-US"/>
            <a:t>Facorization Machine</a:t>
          </a:r>
        </a:p>
      </dgm:t>
    </dgm:pt>
    <dgm:pt modelId="{CF6B5813-94FC-41DB-A589-A67B0E386918}" type="parTrans" cxnId="{4D3EDD21-9009-4E83-AA60-29FE1180DAF8}">
      <dgm:prSet/>
      <dgm:spPr/>
      <dgm:t>
        <a:bodyPr/>
        <a:lstStyle/>
        <a:p>
          <a:endParaRPr lang="en-US"/>
        </a:p>
      </dgm:t>
    </dgm:pt>
    <dgm:pt modelId="{D243472F-AA30-4E7F-9A5F-19F7D5F214DD}" type="sibTrans" cxnId="{4D3EDD21-9009-4E83-AA60-29FE1180DAF8}">
      <dgm:prSet/>
      <dgm:spPr/>
      <dgm:t>
        <a:bodyPr/>
        <a:lstStyle/>
        <a:p>
          <a:endParaRPr lang="en-US"/>
        </a:p>
      </dgm:t>
    </dgm:pt>
    <dgm:pt modelId="{1EDD1EE1-1E85-451D-AF7A-AB939BFAC75E}">
      <dgm:prSet/>
      <dgm:spPr/>
      <dgm:t>
        <a:bodyPr/>
        <a:lstStyle/>
        <a:p>
          <a:r>
            <a:rPr lang="en-US"/>
            <a:t>Hierachical RNN</a:t>
          </a:r>
        </a:p>
      </dgm:t>
    </dgm:pt>
    <dgm:pt modelId="{36898236-69BB-4F7E-8A5A-F56B18861BEE}" type="parTrans" cxnId="{B9C88218-B62E-4AA4-96E6-C7D6D9DC4728}">
      <dgm:prSet/>
      <dgm:spPr/>
      <dgm:t>
        <a:bodyPr/>
        <a:lstStyle/>
        <a:p>
          <a:endParaRPr lang="en-US"/>
        </a:p>
      </dgm:t>
    </dgm:pt>
    <dgm:pt modelId="{3F1864EF-F112-46EA-A416-53D0E24F817E}" type="sibTrans" cxnId="{B9C88218-B62E-4AA4-96E6-C7D6D9DC4728}">
      <dgm:prSet/>
      <dgm:spPr/>
      <dgm:t>
        <a:bodyPr/>
        <a:lstStyle/>
        <a:p>
          <a:endParaRPr lang="en-US"/>
        </a:p>
      </dgm:t>
    </dgm:pt>
    <dgm:pt modelId="{B11C87A7-F8DA-47A2-BC91-A7C354AA1AE6}">
      <dgm:prSet/>
      <dgm:spPr/>
      <dgm:t>
        <a:bodyPr/>
        <a:lstStyle/>
        <a:p>
          <a:r>
            <a:rPr lang="ko-KR"/>
            <a:t>강화학습 </a:t>
          </a:r>
          <a:r>
            <a:rPr lang="en-US"/>
            <a:t>+</a:t>
          </a:r>
          <a:r>
            <a:rPr lang="ko-KR"/>
            <a:t> </a:t>
          </a:r>
          <a:r>
            <a:rPr lang="en-US"/>
            <a:t>Re raking</a:t>
          </a:r>
        </a:p>
      </dgm:t>
    </dgm:pt>
    <dgm:pt modelId="{7F3EC695-66BD-4F08-A599-141CCC1E8A15}" type="parTrans" cxnId="{239C5AAC-95E0-4BCA-BD93-0D76D384C7DC}">
      <dgm:prSet/>
      <dgm:spPr/>
      <dgm:t>
        <a:bodyPr/>
        <a:lstStyle/>
        <a:p>
          <a:endParaRPr lang="en-US"/>
        </a:p>
      </dgm:t>
    </dgm:pt>
    <dgm:pt modelId="{8B404266-654E-4C44-B954-12977C1AD814}" type="sibTrans" cxnId="{239C5AAC-95E0-4BCA-BD93-0D76D384C7DC}">
      <dgm:prSet/>
      <dgm:spPr/>
      <dgm:t>
        <a:bodyPr/>
        <a:lstStyle/>
        <a:p>
          <a:endParaRPr lang="en-US"/>
        </a:p>
      </dgm:t>
    </dgm:pt>
    <dgm:pt modelId="{567EEE34-2BD0-BC43-BBB3-74F44C6D7128}" type="pres">
      <dgm:prSet presAssocID="{1E3965D6-58B8-49E2-8A53-ACCE8DD50696}" presName="linear" presStyleCnt="0">
        <dgm:presLayoutVars>
          <dgm:dir/>
          <dgm:animLvl val="lvl"/>
          <dgm:resizeHandles val="exact"/>
        </dgm:presLayoutVars>
      </dgm:prSet>
      <dgm:spPr/>
    </dgm:pt>
    <dgm:pt modelId="{F5E7C648-AE19-8C4D-8C1C-05D08E0B2FFD}" type="pres">
      <dgm:prSet presAssocID="{C777CC7B-7861-4827-9651-63F4CDFFB112}" presName="parentLin" presStyleCnt="0"/>
      <dgm:spPr/>
    </dgm:pt>
    <dgm:pt modelId="{34886533-9A1E-E24A-A10F-AE9E43FE3CE1}" type="pres">
      <dgm:prSet presAssocID="{C777CC7B-7861-4827-9651-63F4CDFFB112}" presName="parentLeftMargin" presStyleLbl="node1" presStyleIdx="0" presStyleCnt="4"/>
      <dgm:spPr/>
    </dgm:pt>
    <dgm:pt modelId="{6766BEDE-BEBE-DB40-B08E-A98E7DC36D20}" type="pres">
      <dgm:prSet presAssocID="{C777CC7B-7861-4827-9651-63F4CDFFB11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60941DA-3F43-9F42-ABAE-9DA779773A6F}" type="pres">
      <dgm:prSet presAssocID="{C777CC7B-7861-4827-9651-63F4CDFFB112}" presName="negativeSpace" presStyleCnt="0"/>
      <dgm:spPr/>
    </dgm:pt>
    <dgm:pt modelId="{66E4E4D5-457A-964C-890E-743D13758C8B}" type="pres">
      <dgm:prSet presAssocID="{C777CC7B-7861-4827-9651-63F4CDFFB112}" presName="childText" presStyleLbl="conFgAcc1" presStyleIdx="0" presStyleCnt="4">
        <dgm:presLayoutVars>
          <dgm:bulletEnabled val="1"/>
        </dgm:presLayoutVars>
      </dgm:prSet>
      <dgm:spPr/>
    </dgm:pt>
    <dgm:pt modelId="{EFD8E57D-1AB3-A54D-B509-A9AD94F3AEB1}" type="pres">
      <dgm:prSet presAssocID="{B134BFE4-B3F6-4218-9027-E7B5372A59C2}" presName="spaceBetweenRectangles" presStyleCnt="0"/>
      <dgm:spPr/>
    </dgm:pt>
    <dgm:pt modelId="{BF216444-086B-0440-A5AF-58E56F2CB11B}" type="pres">
      <dgm:prSet presAssocID="{08F61FCF-920D-4973-AD79-F65371B65D48}" presName="parentLin" presStyleCnt="0"/>
      <dgm:spPr/>
    </dgm:pt>
    <dgm:pt modelId="{9EFE0434-197D-6F4D-AB1B-29583667B439}" type="pres">
      <dgm:prSet presAssocID="{08F61FCF-920D-4973-AD79-F65371B65D48}" presName="parentLeftMargin" presStyleLbl="node1" presStyleIdx="0" presStyleCnt="4"/>
      <dgm:spPr/>
    </dgm:pt>
    <dgm:pt modelId="{F4DBA28F-EAF6-504C-A8AF-9B17237DCA2D}" type="pres">
      <dgm:prSet presAssocID="{08F61FCF-920D-4973-AD79-F65371B65D4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C8D2F3B-23F8-8B4C-9831-96DF351BD514}" type="pres">
      <dgm:prSet presAssocID="{08F61FCF-920D-4973-AD79-F65371B65D48}" presName="negativeSpace" presStyleCnt="0"/>
      <dgm:spPr/>
    </dgm:pt>
    <dgm:pt modelId="{896CFC75-3F27-FD45-B6FA-8FA410A050B7}" type="pres">
      <dgm:prSet presAssocID="{08F61FCF-920D-4973-AD79-F65371B65D48}" presName="childText" presStyleLbl="conFgAcc1" presStyleIdx="1" presStyleCnt="4">
        <dgm:presLayoutVars>
          <dgm:bulletEnabled val="1"/>
        </dgm:presLayoutVars>
      </dgm:prSet>
      <dgm:spPr/>
    </dgm:pt>
    <dgm:pt modelId="{441D361B-ACB5-B84F-A799-D80996D0FF72}" type="pres">
      <dgm:prSet presAssocID="{8F722697-A6B6-4E00-B0B4-DD1B502E739C}" presName="spaceBetweenRectangles" presStyleCnt="0"/>
      <dgm:spPr/>
    </dgm:pt>
    <dgm:pt modelId="{3452B084-8F4E-754F-89AE-680B8D1BB819}" type="pres">
      <dgm:prSet presAssocID="{E7FD1194-575D-4AF1-816F-A66176AF5B80}" presName="parentLin" presStyleCnt="0"/>
      <dgm:spPr/>
    </dgm:pt>
    <dgm:pt modelId="{73ADF4B1-E6FA-6545-A7B3-939C3602AD68}" type="pres">
      <dgm:prSet presAssocID="{E7FD1194-575D-4AF1-816F-A66176AF5B80}" presName="parentLeftMargin" presStyleLbl="node1" presStyleIdx="1" presStyleCnt="4"/>
      <dgm:spPr/>
    </dgm:pt>
    <dgm:pt modelId="{EA1925C7-42F9-7749-A3BD-82031A9E1E98}" type="pres">
      <dgm:prSet presAssocID="{E7FD1194-575D-4AF1-816F-A66176AF5B8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44A5FF8-EE66-D744-B9AA-EF43159431ED}" type="pres">
      <dgm:prSet presAssocID="{E7FD1194-575D-4AF1-816F-A66176AF5B80}" presName="negativeSpace" presStyleCnt="0"/>
      <dgm:spPr/>
    </dgm:pt>
    <dgm:pt modelId="{A5F37E54-3B0A-CA48-BB1B-85D4F8745440}" type="pres">
      <dgm:prSet presAssocID="{E7FD1194-575D-4AF1-816F-A66176AF5B80}" presName="childText" presStyleLbl="conFgAcc1" presStyleIdx="2" presStyleCnt="4">
        <dgm:presLayoutVars>
          <dgm:bulletEnabled val="1"/>
        </dgm:presLayoutVars>
      </dgm:prSet>
      <dgm:spPr/>
    </dgm:pt>
    <dgm:pt modelId="{815C89B0-9311-294D-9F01-686E77C0F727}" type="pres">
      <dgm:prSet presAssocID="{DD28CD05-22F9-4CB1-A8EB-CB085FD67C30}" presName="spaceBetweenRectangles" presStyleCnt="0"/>
      <dgm:spPr/>
    </dgm:pt>
    <dgm:pt modelId="{EBCB6407-0872-BD42-B6E6-41FC2388BA8D}" type="pres">
      <dgm:prSet presAssocID="{4DC8E4B8-8621-43C9-A76F-0B6BF85DB466}" presName="parentLin" presStyleCnt="0"/>
      <dgm:spPr/>
    </dgm:pt>
    <dgm:pt modelId="{D6A5FB6B-20F6-E94A-AFD8-7CCBDEF044B3}" type="pres">
      <dgm:prSet presAssocID="{4DC8E4B8-8621-43C9-A76F-0B6BF85DB466}" presName="parentLeftMargin" presStyleLbl="node1" presStyleIdx="2" presStyleCnt="4"/>
      <dgm:spPr/>
    </dgm:pt>
    <dgm:pt modelId="{4B9317E9-21DF-254F-90D8-E872117BFC4E}" type="pres">
      <dgm:prSet presAssocID="{4DC8E4B8-8621-43C9-A76F-0B6BF85DB46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17CE06E-71AE-9F4A-B3A8-60FE80C0FD6D}" type="pres">
      <dgm:prSet presAssocID="{4DC8E4B8-8621-43C9-A76F-0B6BF85DB466}" presName="negativeSpace" presStyleCnt="0"/>
      <dgm:spPr/>
    </dgm:pt>
    <dgm:pt modelId="{EDD72F48-5EA1-424E-8C72-19C86474D165}" type="pres">
      <dgm:prSet presAssocID="{4DC8E4B8-8621-43C9-A76F-0B6BF85DB46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BAFEA09-FE1C-884C-9C28-48684581FC3D}" type="presOf" srcId="{AB3F1CB8-2CD5-49D7-B30E-741BBA4B7D49}" destId="{A5F37E54-3B0A-CA48-BB1B-85D4F8745440}" srcOrd="0" destOrd="0" presId="urn:microsoft.com/office/officeart/2005/8/layout/list1"/>
    <dgm:cxn modelId="{BC3D450A-3C65-CD4C-A6FE-7B73507CF4D7}" type="presOf" srcId="{5A3DC0D2-BC2C-463F-A0B3-991621AAEB81}" destId="{A5F37E54-3B0A-CA48-BB1B-85D4F8745440}" srcOrd="0" destOrd="2" presId="urn:microsoft.com/office/officeart/2005/8/layout/list1"/>
    <dgm:cxn modelId="{26507A0B-CB5C-4A05-BD16-735B84162D89}" srcId="{1E3965D6-58B8-49E2-8A53-ACCE8DD50696}" destId="{4DC8E4B8-8621-43C9-A76F-0B6BF85DB466}" srcOrd="3" destOrd="0" parTransId="{EBBF5ABF-3824-4896-8564-7D840EF28295}" sibTransId="{E6318D43-6628-4041-AB0C-FD1E05D41383}"/>
    <dgm:cxn modelId="{B9C88218-B62E-4AA4-96E6-C7D6D9DC4728}" srcId="{4DC8E4B8-8621-43C9-A76F-0B6BF85DB466}" destId="{1EDD1EE1-1E85-451D-AF7A-AB939BFAC75E}" srcOrd="1" destOrd="0" parTransId="{36898236-69BB-4F7E-8A5A-F56B18861BEE}" sibTransId="{3F1864EF-F112-46EA-A416-53D0E24F817E}"/>
    <dgm:cxn modelId="{4D3EDD21-9009-4E83-AA60-29FE1180DAF8}" srcId="{4DC8E4B8-8621-43C9-A76F-0B6BF85DB466}" destId="{1E327758-6ADF-4AA1-BC2D-EE1C257FDF45}" srcOrd="0" destOrd="0" parTransId="{CF6B5813-94FC-41DB-A589-A67B0E386918}" sibTransId="{D243472F-AA30-4E7F-9A5F-19F7D5F214DD}"/>
    <dgm:cxn modelId="{F70E0429-672B-4463-926E-B868074D3793}" srcId="{E7FD1194-575D-4AF1-816F-A66176AF5B80}" destId="{15F6866B-C2E9-453C-ACB9-4C898A87E2B7}" srcOrd="1" destOrd="0" parTransId="{63A8E858-E36D-4156-ADE9-C453A7492779}" sibTransId="{3436FB53-64AA-4D4C-BA87-CC22FF54F227}"/>
    <dgm:cxn modelId="{348F4834-903C-A64D-8090-5C22FD2BDE48}" type="presOf" srcId="{1EDD1EE1-1E85-451D-AF7A-AB939BFAC75E}" destId="{EDD72F48-5EA1-424E-8C72-19C86474D165}" srcOrd="0" destOrd="1" presId="urn:microsoft.com/office/officeart/2005/8/layout/list1"/>
    <dgm:cxn modelId="{F9375735-9356-3D41-ACD2-89E2438DC735}" type="presOf" srcId="{4DC8E4B8-8621-43C9-A76F-0B6BF85DB466}" destId="{4B9317E9-21DF-254F-90D8-E872117BFC4E}" srcOrd="1" destOrd="0" presId="urn:microsoft.com/office/officeart/2005/8/layout/list1"/>
    <dgm:cxn modelId="{C744873D-6E90-47D4-BE6C-3F040862590F}" srcId="{1E3965D6-58B8-49E2-8A53-ACCE8DD50696}" destId="{08F61FCF-920D-4973-AD79-F65371B65D48}" srcOrd="1" destOrd="0" parTransId="{70FF3B9B-7E52-420A-A788-9F49E36DD8F2}" sibTransId="{8F722697-A6B6-4E00-B0B4-DD1B502E739C}"/>
    <dgm:cxn modelId="{E739D64A-4F20-1C40-9531-0E130EA7029C}" type="presOf" srcId="{E7FD1194-575D-4AF1-816F-A66176AF5B80}" destId="{EA1925C7-42F9-7749-A3BD-82031A9E1E98}" srcOrd="1" destOrd="0" presId="urn:microsoft.com/office/officeart/2005/8/layout/list1"/>
    <dgm:cxn modelId="{8C7EB460-B6EA-4F44-8DA4-787E83D315AC}" srcId="{E7FD1194-575D-4AF1-816F-A66176AF5B80}" destId="{AB3F1CB8-2CD5-49D7-B30E-741BBA4B7D49}" srcOrd="0" destOrd="0" parTransId="{DB2DF426-1D8B-4EBE-817F-A19D14BA69F2}" sibTransId="{26B1F27A-263D-42F7-B45C-9961E3C7731F}"/>
    <dgm:cxn modelId="{ABDBEA66-0B18-3E4E-A6F2-6798163F7AEE}" type="presOf" srcId="{C777CC7B-7861-4827-9651-63F4CDFFB112}" destId="{34886533-9A1E-E24A-A10F-AE9E43FE3CE1}" srcOrd="0" destOrd="0" presId="urn:microsoft.com/office/officeart/2005/8/layout/list1"/>
    <dgm:cxn modelId="{922B416E-47A5-6E49-B424-BBCAC963E412}" type="presOf" srcId="{1E3965D6-58B8-49E2-8A53-ACCE8DD50696}" destId="{567EEE34-2BD0-BC43-BBB3-74F44C6D7128}" srcOrd="0" destOrd="0" presId="urn:microsoft.com/office/officeart/2005/8/layout/list1"/>
    <dgm:cxn modelId="{7ECE5474-C761-464C-805E-D4447A3D692F}" type="presOf" srcId="{08F61FCF-920D-4973-AD79-F65371B65D48}" destId="{9EFE0434-197D-6F4D-AB1B-29583667B439}" srcOrd="0" destOrd="0" presId="urn:microsoft.com/office/officeart/2005/8/layout/list1"/>
    <dgm:cxn modelId="{03AAEF79-6EE1-8243-9E0D-4A153209E962}" type="presOf" srcId="{15F6866B-C2E9-453C-ACB9-4C898A87E2B7}" destId="{A5F37E54-3B0A-CA48-BB1B-85D4F8745440}" srcOrd="0" destOrd="1" presId="urn:microsoft.com/office/officeart/2005/8/layout/list1"/>
    <dgm:cxn modelId="{D3713A81-E929-4696-BC25-BCF16A2E8B84}" srcId="{1E3965D6-58B8-49E2-8A53-ACCE8DD50696}" destId="{E7FD1194-575D-4AF1-816F-A66176AF5B80}" srcOrd="2" destOrd="0" parTransId="{01B793A5-9C7A-4C5D-A274-27BE06949931}" sibTransId="{DD28CD05-22F9-4CB1-A8EB-CB085FD67C30}"/>
    <dgm:cxn modelId="{9C0D9987-1593-484D-9723-D518E402CE95}" type="presOf" srcId="{C777CC7B-7861-4827-9651-63F4CDFFB112}" destId="{6766BEDE-BEBE-DB40-B08E-A98E7DC36D20}" srcOrd="1" destOrd="0" presId="urn:microsoft.com/office/officeart/2005/8/layout/list1"/>
    <dgm:cxn modelId="{3CB0E588-734D-48A0-904E-3B660CF397CF}" srcId="{1E3965D6-58B8-49E2-8A53-ACCE8DD50696}" destId="{C777CC7B-7861-4827-9651-63F4CDFFB112}" srcOrd="0" destOrd="0" parTransId="{BA010FF4-D3BB-4A21-9F4C-B8607A0BF91A}" sibTransId="{B134BFE4-B3F6-4218-9027-E7B5372A59C2}"/>
    <dgm:cxn modelId="{ECF75A93-3B36-134D-A5F1-3E66E9016F9B}" type="presOf" srcId="{1E327758-6ADF-4AA1-BC2D-EE1C257FDF45}" destId="{EDD72F48-5EA1-424E-8C72-19C86474D165}" srcOrd="0" destOrd="0" presId="urn:microsoft.com/office/officeart/2005/8/layout/list1"/>
    <dgm:cxn modelId="{26AE9C93-E4A4-884A-A5BD-72D7F098204D}" type="presOf" srcId="{B11C87A7-F8DA-47A2-BC91-A7C354AA1AE6}" destId="{EDD72F48-5EA1-424E-8C72-19C86474D165}" srcOrd="0" destOrd="2" presId="urn:microsoft.com/office/officeart/2005/8/layout/list1"/>
    <dgm:cxn modelId="{239C5AAC-95E0-4BCA-BD93-0D76D384C7DC}" srcId="{4DC8E4B8-8621-43C9-A76F-0B6BF85DB466}" destId="{B11C87A7-F8DA-47A2-BC91-A7C354AA1AE6}" srcOrd="2" destOrd="0" parTransId="{7F3EC695-66BD-4F08-A599-141CCC1E8A15}" sibTransId="{8B404266-654E-4C44-B954-12977C1AD814}"/>
    <dgm:cxn modelId="{3F91D0AF-F8C7-1449-A65A-7058C0F7B3F0}" type="presOf" srcId="{E7FD1194-575D-4AF1-816F-A66176AF5B80}" destId="{73ADF4B1-E6FA-6545-A7B3-939C3602AD68}" srcOrd="0" destOrd="0" presId="urn:microsoft.com/office/officeart/2005/8/layout/list1"/>
    <dgm:cxn modelId="{149CD9B2-326D-494F-B991-66F739DD58E6}" srcId="{E7FD1194-575D-4AF1-816F-A66176AF5B80}" destId="{5A3DC0D2-BC2C-463F-A0B3-991621AAEB81}" srcOrd="2" destOrd="0" parTransId="{3061F46A-24BB-4BDD-BC73-FD510184B2AD}" sibTransId="{5A315DEC-29CC-4934-A71E-3B0638BB6B7E}"/>
    <dgm:cxn modelId="{A067D4BB-6ABE-1748-ABA2-2C214A85020C}" type="presOf" srcId="{4DC8E4B8-8621-43C9-A76F-0B6BF85DB466}" destId="{D6A5FB6B-20F6-E94A-AFD8-7CCBDEF044B3}" srcOrd="0" destOrd="0" presId="urn:microsoft.com/office/officeart/2005/8/layout/list1"/>
    <dgm:cxn modelId="{51DA59EB-3C3C-5B44-829E-E6AE49DB079B}" type="presOf" srcId="{08F61FCF-920D-4973-AD79-F65371B65D48}" destId="{F4DBA28F-EAF6-504C-A8AF-9B17237DCA2D}" srcOrd="1" destOrd="0" presId="urn:microsoft.com/office/officeart/2005/8/layout/list1"/>
    <dgm:cxn modelId="{4015484D-3547-EA45-A583-35CA4C35C9D8}" type="presParOf" srcId="{567EEE34-2BD0-BC43-BBB3-74F44C6D7128}" destId="{F5E7C648-AE19-8C4D-8C1C-05D08E0B2FFD}" srcOrd="0" destOrd="0" presId="urn:microsoft.com/office/officeart/2005/8/layout/list1"/>
    <dgm:cxn modelId="{81382BB9-BB27-1B4E-8DA8-E47838FBA03C}" type="presParOf" srcId="{F5E7C648-AE19-8C4D-8C1C-05D08E0B2FFD}" destId="{34886533-9A1E-E24A-A10F-AE9E43FE3CE1}" srcOrd="0" destOrd="0" presId="urn:microsoft.com/office/officeart/2005/8/layout/list1"/>
    <dgm:cxn modelId="{32F8A27E-A223-404A-8106-1E99609B6AF5}" type="presParOf" srcId="{F5E7C648-AE19-8C4D-8C1C-05D08E0B2FFD}" destId="{6766BEDE-BEBE-DB40-B08E-A98E7DC36D20}" srcOrd="1" destOrd="0" presId="urn:microsoft.com/office/officeart/2005/8/layout/list1"/>
    <dgm:cxn modelId="{920C3CEE-A335-B241-88AB-354F20DAF835}" type="presParOf" srcId="{567EEE34-2BD0-BC43-BBB3-74F44C6D7128}" destId="{360941DA-3F43-9F42-ABAE-9DA779773A6F}" srcOrd="1" destOrd="0" presId="urn:microsoft.com/office/officeart/2005/8/layout/list1"/>
    <dgm:cxn modelId="{B29090AB-2A0C-A741-82F7-2BEB20B32121}" type="presParOf" srcId="{567EEE34-2BD0-BC43-BBB3-74F44C6D7128}" destId="{66E4E4D5-457A-964C-890E-743D13758C8B}" srcOrd="2" destOrd="0" presId="urn:microsoft.com/office/officeart/2005/8/layout/list1"/>
    <dgm:cxn modelId="{5D31DB46-89D0-DF47-AC1D-16D1D8C38459}" type="presParOf" srcId="{567EEE34-2BD0-BC43-BBB3-74F44C6D7128}" destId="{EFD8E57D-1AB3-A54D-B509-A9AD94F3AEB1}" srcOrd="3" destOrd="0" presId="urn:microsoft.com/office/officeart/2005/8/layout/list1"/>
    <dgm:cxn modelId="{22EC5250-6A4A-E24E-ADB1-552A01ECF6A6}" type="presParOf" srcId="{567EEE34-2BD0-BC43-BBB3-74F44C6D7128}" destId="{BF216444-086B-0440-A5AF-58E56F2CB11B}" srcOrd="4" destOrd="0" presId="urn:microsoft.com/office/officeart/2005/8/layout/list1"/>
    <dgm:cxn modelId="{A80CDE55-F55A-A44E-B824-296A1ABBD372}" type="presParOf" srcId="{BF216444-086B-0440-A5AF-58E56F2CB11B}" destId="{9EFE0434-197D-6F4D-AB1B-29583667B439}" srcOrd="0" destOrd="0" presId="urn:microsoft.com/office/officeart/2005/8/layout/list1"/>
    <dgm:cxn modelId="{E1B400C9-8ECE-B846-8024-6A511C57B8DF}" type="presParOf" srcId="{BF216444-086B-0440-A5AF-58E56F2CB11B}" destId="{F4DBA28F-EAF6-504C-A8AF-9B17237DCA2D}" srcOrd="1" destOrd="0" presId="urn:microsoft.com/office/officeart/2005/8/layout/list1"/>
    <dgm:cxn modelId="{D0DB60F0-2E83-814D-AB35-B9F3BD6A64AB}" type="presParOf" srcId="{567EEE34-2BD0-BC43-BBB3-74F44C6D7128}" destId="{CC8D2F3B-23F8-8B4C-9831-96DF351BD514}" srcOrd="5" destOrd="0" presId="urn:microsoft.com/office/officeart/2005/8/layout/list1"/>
    <dgm:cxn modelId="{0E03CB15-153C-6340-8D3C-3126B2D1F9DB}" type="presParOf" srcId="{567EEE34-2BD0-BC43-BBB3-74F44C6D7128}" destId="{896CFC75-3F27-FD45-B6FA-8FA410A050B7}" srcOrd="6" destOrd="0" presId="urn:microsoft.com/office/officeart/2005/8/layout/list1"/>
    <dgm:cxn modelId="{7B2E2BC7-A488-0647-B4A8-407572C5CDD1}" type="presParOf" srcId="{567EEE34-2BD0-BC43-BBB3-74F44C6D7128}" destId="{441D361B-ACB5-B84F-A799-D80996D0FF72}" srcOrd="7" destOrd="0" presId="urn:microsoft.com/office/officeart/2005/8/layout/list1"/>
    <dgm:cxn modelId="{C5D5EFBA-76E1-B44D-A59D-F9A22E4A1D93}" type="presParOf" srcId="{567EEE34-2BD0-BC43-BBB3-74F44C6D7128}" destId="{3452B084-8F4E-754F-89AE-680B8D1BB819}" srcOrd="8" destOrd="0" presId="urn:microsoft.com/office/officeart/2005/8/layout/list1"/>
    <dgm:cxn modelId="{F1135315-424A-2247-AC36-B181C3C8044B}" type="presParOf" srcId="{3452B084-8F4E-754F-89AE-680B8D1BB819}" destId="{73ADF4B1-E6FA-6545-A7B3-939C3602AD68}" srcOrd="0" destOrd="0" presId="urn:microsoft.com/office/officeart/2005/8/layout/list1"/>
    <dgm:cxn modelId="{1878EDAB-7138-3B40-BD86-62EC22336978}" type="presParOf" srcId="{3452B084-8F4E-754F-89AE-680B8D1BB819}" destId="{EA1925C7-42F9-7749-A3BD-82031A9E1E98}" srcOrd="1" destOrd="0" presId="urn:microsoft.com/office/officeart/2005/8/layout/list1"/>
    <dgm:cxn modelId="{A3C5EBAC-5697-6C4C-BA80-4F5B7B21AA91}" type="presParOf" srcId="{567EEE34-2BD0-BC43-BBB3-74F44C6D7128}" destId="{044A5FF8-EE66-D744-B9AA-EF43159431ED}" srcOrd="9" destOrd="0" presId="urn:microsoft.com/office/officeart/2005/8/layout/list1"/>
    <dgm:cxn modelId="{3C40F2D7-2900-5B4A-9275-7D2AD0377CA0}" type="presParOf" srcId="{567EEE34-2BD0-BC43-BBB3-74F44C6D7128}" destId="{A5F37E54-3B0A-CA48-BB1B-85D4F8745440}" srcOrd="10" destOrd="0" presId="urn:microsoft.com/office/officeart/2005/8/layout/list1"/>
    <dgm:cxn modelId="{4E381F7B-E36A-CC4C-A7EF-BB4B4319098B}" type="presParOf" srcId="{567EEE34-2BD0-BC43-BBB3-74F44C6D7128}" destId="{815C89B0-9311-294D-9F01-686E77C0F727}" srcOrd="11" destOrd="0" presId="urn:microsoft.com/office/officeart/2005/8/layout/list1"/>
    <dgm:cxn modelId="{C7311819-B222-944A-9907-4CD673C0C56F}" type="presParOf" srcId="{567EEE34-2BD0-BC43-BBB3-74F44C6D7128}" destId="{EBCB6407-0872-BD42-B6E6-41FC2388BA8D}" srcOrd="12" destOrd="0" presId="urn:microsoft.com/office/officeart/2005/8/layout/list1"/>
    <dgm:cxn modelId="{5435DFDF-DE21-4145-956B-FC4147197262}" type="presParOf" srcId="{EBCB6407-0872-BD42-B6E6-41FC2388BA8D}" destId="{D6A5FB6B-20F6-E94A-AFD8-7CCBDEF044B3}" srcOrd="0" destOrd="0" presId="urn:microsoft.com/office/officeart/2005/8/layout/list1"/>
    <dgm:cxn modelId="{621C3C1B-BBDA-3441-8D68-7EFCEA2C1429}" type="presParOf" srcId="{EBCB6407-0872-BD42-B6E6-41FC2388BA8D}" destId="{4B9317E9-21DF-254F-90D8-E872117BFC4E}" srcOrd="1" destOrd="0" presId="urn:microsoft.com/office/officeart/2005/8/layout/list1"/>
    <dgm:cxn modelId="{EAB1C8D1-AB8F-8641-B419-A4E63CDF8920}" type="presParOf" srcId="{567EEE34-2BD0-BC43-BBB3-74F44C6D7128}" destId="{F17CE06E-71AE-9F4A-B3A8-60FE80C0FD6D}" srcOrd="13" destOrd="0" presId="urn:microsoft.com/office/officeart/2005/8/layout/list1"/>
    <dgm:cxn modelId="{3C6A3923-5FDB-454D-8C7F-691CFD0ED431}" type="presParOf" srcId="{567EEE34-2BD0-BC43-BBB3-74F44C6D7128}" destId="{EDD72F48-5EA1-424E-8C72-19C86474D16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AAB6C4-952A-47F3-872B-F5F816D0D72D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12C1278-CAD1-4628-B4F3-5E5A7AAC51D7}">
      <dgm:prSet/>
      <dgm:spPr/>
      <dgm:t>
        <a:bodyPr/>
        <a:lstStyle/>
        <a:p>
          <a:r>
            <a:rPr lang="ko-KR"/>
            <a:t>아이템셋의 증가를 줄이기 위한 방법</a:t>
          </a:r>
          <a:endParaRPr lang="en-US"/>
        </a:p>
      </dgm:t>
    </dgm:pt>
    <dgm:pt modelId="{479ED1AE-8205-4F3C-BFC9-CCED995E2A59}" type="parTrans" cxnId="{AC5ABC90-1D8C-4F12-B9F6-31F07E80804D}">
      <dgm:prSet/>
      <dgm:spPr/>
      <dgm:t>
        <a:bodyPr/>
        <a:lstStyle/>
        <a:p>
          <a:endParaRPr lang="en-US"/>
        </a:p>
      </dgm:t>
    </dgm:pt>
    <dgm:pt modelId="{40EF58BC-E406-4329-BDB6-C7066C034F93}" type="sibTrans" cxnId="{AC5ABC90-1D8C-4F12-B9F6-31F07E80804D}">
      <dgm:prSet/>
      <dgm:spPr/>
      <dgm:t>
        <a:bodyPr/>
        <a:lstStyle/>
        <a:p>
          <a:endParaRPr lang="en-US"/>
        </a:p>
      </dgm:t>
    </dgm:pt>
    <dgm:pt modelId="{187E62C2-414E-433D-AFD4-1F91C7ADA387}">
      <dgm:prSet/>
      <dgm:spPr/>
      <dgm:t>
        <a:bodyPr/>
        <a:lstStyle/>
        <a:p>
          <a:r>
            <a:rPr lang="ko-KR"/>
            <a:t>빈번한 아이템 셋은 하위 아이템 셋 또한 빈번 할 것이라는 명제를 가짐</a:t>
          </a:r>
          <a:endParaRPr lang="en-US"/>
        </a:p>
      </dgm:t>
    </dgm:pt>
    <dgm:pt modelId="{8E549729-660E-4008-A6A9-D600270AB2D0}" type="parTrans" cxnId="{157CDF96-0290-4F5A-A563-563DEE9DABC9}">
      <dgm:prSet/>
      <dgm:spPr/>
      <dgm:t>
        <a:bodyPr/>
        <a:lstStyle/>
        <a:p>
          <a:endParaRPr lang="en-US"/>
        </a:p>
      </dgm:t>
    </dgm:pt>
    <dgm:pt modelId="{3592AA73-3A4B-4FA3-BFDC-8B9E94771665}" type="sibTrans" cxnId="{157CDF96-0290-4F5A-A563-563DEE9DABC9}">
      <dgm:prSet/>
      <dgm:spPr/>
      <dgm:t>
        <a:bodyPr/>
        <a:lstStyle/>
        <a:p>
          <a:endParaRPr lang="en-US"/>
        </a:p>
      </dgm:t>
    </dgm:pt>
    <dgm:pt modelId="{9CEDD443-6576-4E0D-A802-C9994E61C718}">
      <dgm:prSet/>
      <dgm:spPr/>
      <dgm:t>
        <a:bodyPr/>
        <a:lstStyle/>
        <a:p>
          <a:r>
            <a:rPr lang="ko-KR"/>
            <a:t>빈번하지 않은 아이템 셋은 하위 아이템셋도 도 비번 하지 않을것 </a:t>
          </a:r>
          <a:endParaRPr lang="en-US"/>
        </a:p>
      </dgm:t>
    </dgm:pt>
    <dgm:pt modelId="{FA62E6BF-ACD7-484D-81A6-0AED8BA78F31}" type="parTrans" cxnId="{1742C2D2-8FAB-4B97-96F5-5D4E806C2884}">
      <dgm:prSet/>
      <dgm:spPr/>
      <dgm:t>
        <a:bodyPr/>
        <a:lstStyle/>
        <a:p>
          <a:endParaRPr lang="en-US"/>
        </a:p>
      </dgm:t>
    </dgm:pt>
    <dgm:pt modelId="{63059391-63C4-4E5F-9287-FF8D1605DA21}" type="sibTrans" cxnId="{1742C2D2-8FAB-4B97-96F5-5D4E806C2884}">
      <dgm:prSet/>
      <dgm:spPr/>
      <dgm:t>
        <a:bodyPr/>
        <a:lstStyle/>
        <a:p>
          <a:endParaRPr lang="en-US"/>
        </a:p>
      </dgm:t>
    </dgm:pt>
    <dgm:pt modelId="{FA910A66-51D1-45E6-8A47-922F6125A735}">
      <dgm:prSet/>
      <dgm:spPr/>
      <dgm:t>
        <a:bodyPr/>
        <a:lstStyle/>
        <a:p>
          <a:r>
            <a:rPr lang="ko-KR"/>
            <a:t>대우 명제를 이용하여서 아이템 셋 증가를 줄이는 방법</a:t>
          </a:r>
          <a:endParaRPr lang="en-US"/>
        </a:p>
      </dgm:t>
    </dgm:pt>
    <dgm:pt modelId="{64B5CB72-6B3A-469F-B073-36AD8A18C9FE}" type="parTrans" cxnId="{02F9B208-833C-47A2-9B40-8735CEE084FD}">
      <dgm:prSet/>
      <dgm:spPr/>
      <dgm:t>
        <a:bodyPr/>
        <a:lstStyle/>
        <a:p>
          <a:endParaRPr lang="en-US"/>
        </a:p>
      </dgm:t>
    </dgm:pt>
    <dgm:pt modelId="{B7DD4ADD-1426-4946-8D91-20C07A9CD349}" type="sibTrans" cxnId="{02F9B208-833C-47A2-9B40-8735CEE084FD}">
      <dgm:prSet/>
      <dgm:spPr/>
      <dgm:t>
        <a:bodyPr/>
        <a:lstStyle/>
        <a:p>
          <a:endParaRPr lang="en-US"/>
        </a:p>
      </dgm:t>
    </dgm:pt>
    <dgm:pt modelId="{277321A0-2D40-2C4D-800B-74213CA26BBE}" type="pres">
      <dgm:prSet presAssocID="{3EAAB6C4-952A-47F3-872B-F5F816D0D72D}" presName="matrix" presStyleCnt="0">
        <dgm:presLayoutVars>
          <dgm:chMax val="1"/>
          <dgm:dir/>
          <dgm:resizeHandles val="exact"/>
        </dgm:presLayoutVars>
      </dgm:prSet>
      <dgm:spPr/>
    </dgm:pt>
    <dgm:pt modelId="{7F9F5A47-0E27-3F41-A4EE-90EDA8297C90}" type="pres">
      <dgm:prSet presAssocID="{3EAAB6C4-952A-47F3-872B-F5F816D0D72D}" presName="diamond" presStyleLbl="bgShp" presStyleIdx="0" presStyleCnt="1"/>
      <dgm:spPr/>
    </dgm:pt>
    <dgm:pt modelId="{7142395F-0FAF-8845-9AA9-322CCD1CEB3E}" type="pres">
      <dgm:prSet presAssocID="{3EAAB6C4-952A-47F3-872B-F5F816D0D72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2F8ED94-F875-D045-A531-21F50A2010FF}" type="pres">
      <dgm:prSet presAssocID="{3EAAB6C4-952A-47F3-872B-F5F816D0D72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7D90D9B-7070-AC43-AE2B-3D5BB8D4A67A}" type="pres">
      <dgm:prSet presAssocID="{3EAAB6C4-952A-47F3-872B-F5F816D0D72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A2E81AF-5DC4-5041-B778-7FD88C54E061}" type="pres">
      <dgm:prSet presAssocID="{3EAAB6C4-952A-47F3-872B-F5F816D0D72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2F9B208-833C-47A2-9B40-8735CEE084FD}" srcId="{3EAAB6C4-952A-47F3-872B-F5F816D0D72D}" destId="{FA910A66-51D1-45E6-8A47-922F6125A735}" srcOrd="3" destOrd="0" parTransId="{64B5CB72-6B3A-469F-B073-36AD8A18C9FE}" sibTransId="{B7DD4ADD-1426-4946-8D91-20C07A9CD349}"/>
    <dgm:cxn modelId="{1B667413-3F25-0146-834F-C48E81E80A2B}" type="presOf" srcId="{112C1278-CAD1-4628-B4F3-5E5A7AAC51D7}" destId="{7142395F-0FAF-8845-9AA9-322CCD1CEB3E}" srcOrd="0" destOrd="0" presId="urn:microsoft.com/office/officeart/2005/8/layout/matrix3"/>
    <dgm:cxn modelId="{932E5F5D-AA7F-8447-9F45-3FED3D5333B5}" type="presOf" srcId="{9CEDD443-6576-4E0D-A802-C9994E61C718}" destId="{77D90D9B-7070-AC43-AE2B-3D5BB8D4A67A}" srcOrd="0" destOrd="0" presId="urn:microsoft.com/office/officeart/2005/8/layout/matrix3"/>
    <dgm:cxn modelId="{F8147C72-E1F5-8D48-8C14-A820BC7E354B}" type="presOf" srcId="{187E62C2-414E-433D-AFD4-1F91C7ADA387}" destId="{A2F8ED94-F875-D045-A531-21F50A2010FF}" srcOrd="0" destOrd="0" presId="urn:microsoft.com/office/officeart/2005/8/layout/matrix3"/>
    <dgm:cxn modelId="{AC5ABC90-1D8C-4F12-B9F6-31F07E80804D}" srcId="{3EAAB6C4-952A-47F3-872B-F5F816D0D72D}" destId="{112C1278-CAD1-4628-B4F3-5E5A7AAC51D7}" srcOrd="0" destOrd="0" parTransId="{479ED1AE-8205-4F3C-BFC9-CCED995E2A59}" sibTransId="{40EF58BC-E406-4329-BDB6-C7066C034F93}"/>
    <dgm:cxn modelId="{593B7E93-5CC0-FC47-BF0F-17A112C4A95E}" type="presOf" srcId="{FA910A66-51D1-45E6-8A47-922F6125A735}" destId="{AA2E81AF-5DC4-5041-B778-7FD88C54E061}" srcOrd="0" destOrd="0" presId="urn:microsoft.com/office/officeart/2005/8/layout/matrix3"/>
    <dgm:cxn modelId="{FB2C8096-D13E-1D4A-B121-27F82DFE44B1}" type="presOf" srcId="{3EAAB6C4-952A-47F3-872B-F5F816D0D72D}" destId="{277321A0-2D40-2C4D-800B-74213CA26BBE}" srcOrd="0" destOrd="0" presId="urn:microsoft.com/office/officeart/2005/8/layout/matrix3"/>
    <dgm:cxn modelId="{157CDF96-0290-4F5A-A563-563DEE9DABC9}" srcId="{3EAAB6C4-952A-47F3-872B-F5F816D0D72D}" destId="{187E62C2-414E-433D-AFD4-1F91C7ADA387}" srcOrd="1" destOrd="0" parTransId="{8E549729-660E-4008-A6A9-D600270AB2D0}" sibTransId="{3592AA73-3A4B-4FA3-BFDC-8B9E94771665}"/>
    <dgm:cxn modelId="{1742C2D2-8FAB-4B97-96F5-5D4E806C2884}" srcId="{3EAAB6C4-952A-47F3-872B-F5F816D0D72D}" destId="{9CEDD443-6576-4E0D-A802-C9994E61C718}" srcOrd="2" destOrd="0" parTransId="{FA62E6BF-ACD7-484D-81A6-0AED8BA78F31}" sibTransId="{63059391-63C4-4E5F-9287-FF8D1605DA21}"/>
    <dgm:cxn modelId="{3DA19A67-BE2D-5040-B282-C3114E845008}" type="presParOf" srcId="{277321A0-2D40-2C4D-800B-74213CA26BBE}" destId="{7F9F5A47-0E27-3F41-A4EE-90EDA8297C90}" srcOrd="0" destOrd="0" presId="urn:microsoft.com/office/officeart/2005/8/layout/matrix3"/>
    <dgm:cxn modelId="{18D2C08F-52DA-3C44-A050-8DD22E8CFE76}" type="presParOf" srcId="{277321A0-2D40-2C4D-800B-74213CA26BBE}" destId="{7142395F-0FAF-8845-9AA9-322CCD1CEB3E}" srcOrd="1" destOrd="0" presId="urn:microsoft.com/office/officeart/2005/8/layout/matrix3"/>
    <dgm:cxn modelId="{90B5B19D-62DF-944F-9DFE-0F4AA5073693}" type="presParOf" srcId="{277321A0-2D40-2C4D-800B-74213CA26BBE}" destId="{A2F8ED94-F875-D045-A531-21F50A2010FF}" srcOrd="2" destOrd="0" presId="urn:microsoft.com/office/officeart/2005/8/layout/matrix3"/>
    <dgm:cxn modelId="{FF33578D-2846-384B-BDAB-B173820B6A03}" type="presParOf" srcId="{277321A0-2D40-2C4D-800B-74213CA26BBE}" destId="{77D90D9B-7070-AC43-AE2B-3D5BB8D4A67A}" srcOrd="3" destOrd="0" presId="urn:microsoft.com/office/officeart/2005/8/layout/matrix3"/>
    <dgm:cxn modelId="{140FF93C-E4FF-0046-B9E7-CEC9B8B5650A}" type="presParOf" srcId="{277321A0-2D40-2C4D-800B-74213CA26BBE}" destId="{AA2E81AF-5DC4-5041-B778-7FD88C54E061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1CB7D1-8381-41DA-91A9-7C4401AC1E30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35D8665-C79D-4FA7-9467-DBD73479AB9C}">
      <dgm:prSet/>
      <dgm:spPr/>
      <dgm:t>
        <a:bodyPr/>
        <a:lstStyle/>
        <a:p>
          <a:r>
            <a:rPr lang="ko-KR"/>
            <a:t>정의 </a:t>
          </a:r>
          <a:endParaRPr lang="en-US"/>
        </a:p>
      </dgm:t>
    </dgm:pt>
    <dgm:pt modelId="{82CC8E39-3E2A-40DB-8FFD-BA58A1B54D03}" type="parTrans" cxnId="{7575DAFA-8932-46DF-9FC5-03F7323DBEA7}">
      <dgm:prSet/>
      <dgm:spPr/>
      <dgm:t>
        <a:bodyPr/>
        <a:lstStyle/>
        <a:p>
          <a:endParaRPr lang="en-US"/>
        </a:p>
      </dgm:t>
    </dgm:pt>
    <dgm:pt modelId="{4C6E6F97-4AFA-48C7-918C-377C5D90FC50}" type="sibTrans" cxnId="{7575DAFA-8932-46DF-9FC5-03F7323DBEA7}">
      <dgm:prSet/>
      <dgm:spPr/>
      <dgm:t>
        <a:bodyPr/>
        <a:lstStyle/>
        <a:p>
          <a:endParaRPr lang="en-US"/>
        </a:p>
      </dgm:t>
    </dgm:pt>
    <dgm:pt modelId="{16EF1F5D-768B-41BA-B488-E573323029E0}">
      <dgm:prSet/>
      <dgm:spPr/>
      <dgm:t>
        <a:bodyPr/>
        <a:lstStyle/>
        <a:p>
          <a:r>
            <a:rPr lang="ko-KR"/>
            <a:t>사용자가 이전에 구매한 상품 중 좋아하는 상품 들과 </a:t>
          </a:r>
          <a:endParaRPr lang="en-US"/>
        </a:p>
      </dgm:t>
    </dgm:pt>
    <dgm:pt modelId="{EF2B6B8D-CC63-4DAB-90DE-625432880CF9}" type="parTrans" cxnId="{0104CF51-36B3-4249-BF55-891D2E43A270}">
      <dgm:prSet/>
      <dgm:spPr/>
      <dgm:t>
        <a:bodyPr/>
        <a:lstStyle/>
        <a:p>
          <a:endParaRPr lang="en-US"/>
        </a:p>
      </dgm:t>
    </dgm:pt>
    <dgm:pt modelId="{1BABC60E-B288-4BC1-9CBD-8D9DA1EDD1CB}" type="sibTrans" cxnId="{0104CF51-36B3-4249-BF55-891D2E43A270}">
      <dgm:prSet/>
      <dgm:spPr/>
      <dgm:t>
        <a:bodyPr/>
        <a:lstStyle/>
        <a:p>
          <a:endParaRPr lang="en-US"/>
        </a:p>
      </dgm:t>
    </dgm:pt>
    <dgm:pt modelId="{A2885494-6EDE-4FFB-90A4-CAC7794C14C8}">
      <dgm:prSet/>
      <dgm:spPr/>
      <dgm:t>
        <a:bodyPr/>
        <a:lstStyle/>
        <a:p>
          <a:r>
            <a:rPr lang="ko-KR"/>
            <a:t>유사한 상품들을 추천 하는 방법</a:t>
          </a:r>
          <a:endParaRPr lang="en-US"/>
        </a:p>
      </dgm:t>
    </dgm:pt>
    <dgm:pt modelId="{E614952D-675A-4A8A-B5D2-07C37C674052}" type="parTrans" cxnId="{F2509F99-9314-4381-B2A1-813AE79FE6C5}">
      <dgm:prSet/>
      <dgm:spPr/>
      <dgm:t>
        <a:bodyPr/>
        <a:lstStyle/>
        <a:p>
          <a:endParaRPr lang="en-US"/>
        </a:p>
      </dgm:t>
    </dgm:pt>
    <dgm:pt modelId="{7DAEED9F-08D8-431A-9486-FC4D10C3C3B7}" type="sibTrans" cxnId="{F2509F99-9314-4381-B2A1-813AE79FE6C5}">
      <dgm:prSet/>
      <dgm:spPr/>
      <dgm:t>
        <a:bodyPr/>
        <a:lstStyle/>
        <a:p>
          <a:endParaRPr lang="en-US"/>
        </a:p>
      </dgm:t>
    </dgm:pt>
    <dgm:pt modelId="{FB69E16F-C121-45FB-8023-EC4E721F0488}">
      <dgm:prSet/>
      <dgm:spPr/>
      <dgm:t>
        <a:bodyPr/>
        <a:lstStyle/>
        <a:p>
          <a:r>
            <a:rPr lang="ko-KR"/>
            <a:t>사용자가 소비한 </a:t>
          </a:r>
          <a:r>
            <a:rPr lang="en-US"/>
            <a:t>TEXT</a:t>
          </a:r>
          <a:r>
            <a:rPr lang="ko-KR"/>
            <a:t> 또는 </a:t>
          </a:r>
          <a:r>
            <a:rPr lang="en-US"/>
            <a:t>IMAGE</a:t>
          </a:r>
          <a:r>
            <a:rPr lang="ko-KR"/>
            <a:t>와 유사한 벡터 상품 추천</a:t>
          </a:r>
          <a:endParaRPr lang="en-US"/>
        </a:p>
      </dgm:t>
    </dgm:pt>
    <dgm:pt modelId="{AC825363-AC2C-497F-ACEA-F0A8281617D7}" type="parTrans" cxnId="{9E2EF2BC-4854-4C68-967A-846A0681A4A5}">
      <dgm:prSet/>
      <dgm:spPr/>
      <dgm:t>
        <a:bodyPr/>
        <a:lstStyle/>
        <a:p>
          <a:endParaRPr lang="en-US"/>
        </a:p>
      </dgm:t>
    </dgm:pt>
    <dgm:pt modelId="{85757F24-779B-403D-9E81-34DE312F154D}" type="sibTrans" cxnId="{9E2EF2BC-4854-4C68-967A-846A0681A4A5}">
      <dgm:prSet/>
      <dgm:spPr/>
      <dgm:t>
        <a:bodyPr/>
        <a:lstStyle/>
        <a:p>
          <a:endParaRPr lang="en-US"/>
        </a:p>
      </dgm:t>
    </dgm:pt>
    <dgm:pt modelId="{0CB907F8-55F7-44C3-897A-B2DB8BBFA1D4}">
      <dgm:prSet/>
      <dgm:spPr/>
      <dgm:t>
        <a:bodyPr/>
        <a:lstStyle/>
        <a:p>
          <a:r>
            <a:rPr lang="ko-KR"/>
            <a:t>어떻게 벡터하는지 유사한지 파악이 핵심</a:t>
          </a:r>
          <a:endParaRPr lang="en-US"/>
        </a:p>
      </dgm:t>
    </dgm:pt>
    <dgm:pt modelId="{C0C3418F-3950-4D62-AFAF-32993A7057E0}" type="parTrans" cxnId="{75D091F7-DD21-4696-870A-A75AE4A4BA44}">
      <dgm:prSet/>
      <dgm:spPr/>
      <dgm:t>
        <a:bodyPr/>
        <a:lstStyle/>
        <a:p>
          <a:endParaRPr lang="en-US"/>
        </a:p>
      </dgm:t>
    </dgm:pt>
    <dgm:pt modelId="{06128752-D42F-48AD-A568-6C5AF3E50757}" type="sibTrans" cxnId="{75D091F7-DD21-4696-870A-A75AE4A4BA44}">
      <dgm:prSet/>
      <dgm:spPr/>
      <dgm:t>
        <a:bodyPr/>
        <a:lstStyle/>
        <a:p>
          <a:endParaRPr lang="en-US"/>
        </a:p>
      </dgm:t>
    </dgm:pt>
    <dgm:pt modelId="{497B039F-AD43-2148-A947-4D78DAAF22D6}" type="pres">
      <dgm:prSet presAssocID="{BA1CB7D1-8381-41DA-91A9-7C4401AC1E30}" presName="linear" presStyleCnt="0">
        <dgm:presLayoutVars>
          <dgm:animLvl val="lvl"/>
          <dgm:resizeHandles val="exact"/>
        </dgm:presLayoutVars>
      </dgm:prSet>
      <dgm:spPr/>
    </dgm:pt>
    <dgm:pt modelId="{79630720-15FA-994A-AA5C-F687DD9244AE}" type="pres">
      <dgm:prSet presAssocID="{135D8665-C79D-4FA7-9467-DBD73479AB9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8CCFBD4-E3BB-9F4F-9DCB-C6ABE16C3FC9}" type="pres">
      <dgm:prSet presAssocID="{4C6E6F97-4AFA-48C7-918C-377C5D90FC50}" presName="spacer" presStyleCnt="0"/>
      <dgm:spPr/>
    </dgm:pt>
    <dgm:pt modelId="{3C641402-0651-F54D-9A13-B812DAA9DC93}" type="pres">
      <dgm:prSet presAssocID="{16EF1F5D-768B-41BA-B488-E573323029E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12FEE5B-93D8-6346-B680-2DDE52515980}" type="pres">
      <dgm:prSet presAssocID="{1BABC60E-B288-4BC1-9CBD-8D9DA1EDD1CB}" presName="spacer" presStyleCnt="0"/>
      <dgm:spPr/>
    </dgm:pt>
    <dgm:pt modelId="{E1F2706A-CFA5-7745-80D1-C303C085EF2C}" type="pres">
      <dgm:prSet presAssocID="{A2885494-6EDE-4FFB-90A4-CAC7794C14C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00D031F-3242-5C42-B9B7-DCB2423D7FFE}" type="pres">
      <dgm:prSet presAssocID="{7DAEED9F-08D8-431A-9486-FC4D10C3C3B7}" presName="spacer" presStyleCnt="0"/>
      <dgm:spPr/>
    </dgm:pt>
    <dgm:pt modelId="{903F9A95-7607-5E49-8CA4-48FEF1B3C09E}" type="pres">
      <dgm:prSet presAssocID="{FB69E16F-C121-45FB-8023-EC4E721F048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E0AE7D1-FF39-3B4B-B2FC-4FDF6B4F5A86}" type="pres">
      <dgm:prSet presAssocID="{85757F24-779B-403D-9E81-34DE312F154D}" presName="spacer" presStyleCnt="0"/>
      <dgm:spPr/>
    </dgm:pt>
    <dgm:pt modelId="{A99EDF60-9174-F14F-9D6D-8355DEB4B074}" type="pres">
      <dgm:prSet presAssocID="{0CB907F8-55F7-44C3-897A-B2DB8BBFA1D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6E30513-06F5-0B48-B4F5-0350FF21F95A}" type="presOf" srcId="{135D8665-C79D-4FA7-9467-DBD73479AB9C}" destId="{79630720-15FA-994A-AA5C-F687DD9244AE}" srcOrd="0" destOrd="0" presId="urn:microsoft.com/office/officeart/2005/8/layout/vList2"/>
    <dgm:cxn modelId="{297B6442-C4A8-484C-8511-BEF7179B2C8A}" type="presOf" srcId="{A2885494-6EDE-4FFB-90A4-CAC7794C14C8}" destId="{E1F2706A-CFA5-7745-80D1-C303C085EF2C}" srcOrd="0" destOrd="0" presId="urn:microsoft.com/office/officeart/2005/8/layout/vList2"/>
    <dgm:cxn modelId="{79904449-192F-1549-A6D4-2E94CD9F9EFE}" type="presOf" srcId="{16EF1F5D-768B-41BA-B488-E573323029E0}" destId="{3C641402-0651-F54D-9A13-B812DAA9DC93}" srcOrd="0" destOrd="0" presId="urn:microsoft.com/office/officeart/2005/8/layout/vList2"/>
    <dgm:cxn modelId="{0104CF51-36B3-4249-BF55-891D2E43A270}" srcId="{BA1CB7D1-8381-41DA-91A9-7C4401AC1E30}" destId="{16EF1F5D-768B-41BA-B488-E573323029E0}" srcOrd="1" destOrd="0" parTransId="{EF2B6B8D-CC63-4DAB-90DE-625432880CF9}" sibTransId="{1BABC60E-B288-4BC1-9CBD-8D9DA1EDD1CB}"/>
    <dgm:cxn modelId="{37222252-01D8-9D4B-949E-6CACCCE8DBCE}" type="presOf" srcId="{FB69E16F-C121-45FB-8023-EC4E721F0488}" destId="{903F9A95-7607-5E49-8CA4-48FEF1B3C09E}" srcOrd="0" destOrd="0" presId="urn:microsoft.com/office/officeart/2005/8/layout/vList2"/>
    <dgm:cxn modelId="{F2509F99-9314-4381-B2A1-813AE79FE6C5}" srcId="{BA1CB7D1-8381-41DA-91A9-7C4401AC1E30}" destId="{A2885494-6EDE-4FFB-90A4-CAC7794C14C8}" srcOrd="2" destOrd="0" parTransId="{E614952D-675A-4A8A-B5D2-07C37C674052}" sibTransId="{7DAEED9F-08D8-431A-9486-FC4D10C3C3B7}"/>
    <dgm:cxn modelId="{1454AAA8-6656-5741-AD7A-E533126FB5A7}" type="presOf" srcId="{0CB907F8-55F7-44C3-897A-B2DB8BBFA1D4}" destId="{A99EDF60-9174-F14F-9D6D-8355DEB4B074}" srcOrd="0" destOrd="0" presId="urn:microsoft.com/office/officeart/2005/8/layout/vList2"/>
    <dgm:cxn modelId="{9E2EF2BC-4854-4C68-967A-846A0681A4A5}" srcId="{BA1CB7D1-8381-41DA-91A9-7C4401AC1E30}" destId="{FB69E16F-C121-45FB-8023-EC4E721F0488}" srcOrd="3" destOrd="0" parTransId="{AC825363-AC2C-497F-ACEA-F0A8281617D7}" sibTransId="{85757F24-779B-403D-9E81-34DE312F154D}"/>
    <dgm:cxn modelId="{E7CE29E8-2E5C-2E4E-9325-84683330DDC8}" type="presOf" srcId="{BA1CB7D1-8381-41DA-91A9-7C4401AC1E30}" destId="{497B039F-AD43-2148-A947-4D78DAAF22D6}" srcOrd="0" destOrd="0" presId="urn:microsoft.com/office/officeart/2005/8/layout/vList2"/>
    <dgm:cxn modelId="{75D091F7-DD21-4696-870A-A75AE4A4BA44}" srcId="{BA1CB7D1-8381-41DA-91A9-7C4401AC1E30}" destId="{0CB907F8-55F7-44C3-897A-B2DB8BBFA1D4}" srcOrd="4" destOrd="0" parTransId="{C0C3418F-3950-4D62-AFAF-32993A7057E0}" sibTransId="{06128752-D42F-48AD-A568-6C5AF3E50757}"/>
    <dgm:cxn modelId="{7575DAFA-8932-46DF-9FC5-03F7323DBEA7}" srcId="{BA1CB7D1-8381-41DA-91A9-7C4401AC1E30}" destId="{135D8665-C79D-4FA7-9467-DBD73479AB9C}" srcOrd="0" destOrd="0" parTransId="{82CC8E39-3E2A-40DB-8FFD-BA58A1B54D03}" sibTransId="{4C6E6F97-4AFA-48C7-918C-377C5D90FC50}"/>
    <dgm:cxn modelId="{B95A90B0-EEF2-1248-BD4F-FECFB04FC5A5}" type="presParOf" srcId="{497B039F-AD43-2148-A947-4D78DAAF22D6}" destId="{79630720-15FA-994A-AA5C-F687DD9244AE}" srcOrd="0" destOrd="0" presId="urn:microsoft.com/office/officeart/2005/8/layout/vList2"/>
    <dgm:cxn modelId="{487F9B5D-E58E-664D-971F-A7D8BBD1F8C7}" type="presParOf" srcId="{497B039F-AD43-2148-A947-4D78DAAF22D6}" destId="{F8CCFBD4-E3BB-9F4F-9DCB-C6ABE16C3FC9}" srcOrd="1" destOrd="0" presId="urn:microsoft.com/office/officeart/2005/8/layout/vList2"/>
    <dgm:cxn modelId="{7AFE430C-474D-7A4C-9961-54D14C2D8CF8}" type="presParOf" srcId="{497B039F-AD43-2148-A947-4D78DAAF22D6}" destId="{3C641402-0651-F54D-9A13-B812DAA9DC93}" srcOrd="2" destOrd="0" presId="urn:microsoft.com/office/officeart/2005/8/layout/vList2"/>
    <dgm:cxn modelId="{C9F97D12-EF84-B147-87AD-021DD4565A57}" type="presParOf" srcId="{497B039F-AD43-2148-A947-4D78DAAF22D6}" destId="{212FEE5B-93D8-6346-B680-2DDE52515980}" srcOrd="3" destOrd="0" presId="urn:microsoft.com/office/officeart/2005/8/layout/vList2"/>
    <dgm:cxn modelId="{920D484F-FC32-0C49-9C92-90E9C8F636C9}" type="presParOf" srcId="{497B039F-AD43-2148-A947-4D78DAAF22D6}" destId="{E1F2706A-CFA5-7745-80D1-C303C085EF2C}" srcOrd="4" destOrd="0" presId="urn:microsoft.com/office/officeart/2005/8/layout/vList2"/>
    <dgm:cxn modelId="{20923622-F8BF-A444-BFD9-FB3DF2E8BC9E}" type="presParOf" srcId="{497B039F-AD43-2148-A947-4D78DAAF22D6}" destId="{B00D031F-3242-5C42-B9B7-DCB2423D7FFE}" srcOrd="5" destOrd="0" presId="urn:microsoft.com/office/officeart/2005/8/layout/vList2"/>
    <dgm:cxn modelId="{CEA6B864-628B-AF47-BF9C-95D7BEBA5C86}" type="presParOf" srcId="{497B039F-AD43-2148-A947-4D78DAAF22D6}" destId="{903F9A95-7607-5E49-8CA4-48FEF1B3C09E}" srcOrd="6" destOrd="0" presId="urn:microsoft.com/office/officeart/2005/8/layout/vList2"/>
    <dgm:cxn modelId="{F4134343-FFD0-1445-BDB7-576DF4E5D0AE}" type="presParOf" srcId="{497B039F-AD43-2148-A947-4D78DAAF22D6}" destId="{6E0AE7D1-FF39-3B4B-B2FC-4FDF6B4F5A86}" srcOrd="7" destOrd="0" presId="urn:microsoft.com/office/officeart/2005/8/layout/vList2"/>
    <dgm:cxn modelId="{F19F08B2-F0D2-D143-94EF-A2D46FACDA73}" type="presParOf" srcId="{497B039F-AD43-2148-A947-4D78DAAF22D6}" destId="{A99EDF60-9174-F14F-9D6D-8355DEB4B07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316A82-6CE3-4C04-A9EA-48C5616B61A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7CBB41E-CD33-4BC2-9F62-7368296D33B8}">
      <dgm:prSet/>
      <dgm:spPr/>
      <dgm:t>
        <a:bodyPr/>
        <a:lstStyle/>
        <a:p>
          <a:r>
            <a:rPr lang="ko-KR"/>
            <a:t>직관적인 해석이 가능함</a:t>
          </a:r>
          <a:endParaRPr lang="en-US"/>
        </a:p>
      </dgm:t>
    </dgm:pt>
    <dgm:pt modelId="{5D0A3F94-7AA0-4AF8-A7D2-5916E34BF125}" type="parTrans" cxnId="{7740AAE4-96B9-4487-816D-BDE93B089F67}">
      <dgm:prSet/>
      <dgm:spPr/>
      <dgm:t>
        <a:bodyPr/>
        <a:lstStyle/>
        <a:p>
          <a:endParaRPr lang="en-US"/>
        </a:p>
      </dgm:t>
    </dgm:pt>
    <dgm:pt modelId="{7D0C7736-929A-4289-80BB-60EDAD9BA617}" type="sibTrans" cxnId="{7740AAE4-96B9-4487-816D-BDE93B089F67}">
      <dgm:prSet/>
      <dgm:spPr/>
      <dgm:t>
        <a:bodyPr/>
        <a:lstStyle/>
        <a:p>
          <a:endParaRPr lang="en-US"/>
        </a:p>
      </dgm:t>
    </dgm:pt>
    <dgm:pt modelId="{FF107A39-643D-4B75-A94B-20ED36DF6124}">
      <dgm:prSet/>
      <dgm:spPr/>
      <dgm:t>
        <a:bodyPr/>
        <a:lstStyle/>
        <a:p>
          <a:r>
            <a:rPr lang="ko-KR"/>
            <a:t>대규모 말뭉치를 다룰 때 메모리 문제 발생</a:t>
          </a:r>
          <a:endParaRPr lang="en-US"/>
        </a:p>
      </dgm:t>
    </dgm:pt>
    <dgm:pt modelId="{EB48680F-A127-455D-9B52-EFABB02B4372}" type="parTrans" cxnId="{0B3B16A6-A1F8-4B5A-83FB-F5F235B57026}">
      <dgm:prSet/>
      <dgm:spPr/>
      <dgm:t>
        <a:bodyPr/>
        <a:lstStyle/>
        <a:p>
          <a:endParaRPr lang="en-US"/>
        </a:p>
      </dgm:t>
    </dgm:pt>
    <dgm:pt modelId="{25F3347A-0F82-4A00-8E81-1127294C9440}" type="sibTrans" cxnId="{0B3B16A6-A1F8-4B5A-83FB-F5F235B57026}">
      <dgm:prSet/>
      <dgm:spPr/>
      <dgm:t>
        <a:bodyPr/>
        <a:lstStyle/>
        <a:p>
          <a:endParaRPr lang="en-US"/>
        </a:p>
      </dgm:t>
    </dgm:pt>
    <dgm:pt modelId="{0A824166-C7F1-42E1-B367-83B77C1752D1}">
      <dgm:prSet/>
      <dgm:spPr/>
      <dgm:t>
        <a:bodyPr/>
        <a:lstStyle/>
        <a:p>
          <a:r>
            <a:rPr lang="ko-KR"/>
            <a:t>높은 차원을 가지고</a:t>
          </a:r>
          <a:endParaRPr lang="en-US"/>
        </a:p>
      </dgm:t>
    </dgm:pt>
    <dgm:pt modelId="{46E02211-4F50-4B5D-B271-2774DF2B86A6}" type="parTrans" cxnId="{A1D8C7DA-4CE3-483A-B373-9110652F2DDF}">
      <dgm:prSet/>
      <dgm:spPr/>
      <dgm:t>
        <a:bodyPr/>
        <a:lstStyle/>
        <a:p>
          <a:endParaRPr lang="en-US"/>
        </a:p>
      </dgm:t>
    </dgm:pt>
    <dgm:pt modelId="{42F0FE7A-3706-44EA-9E4D-3CE4B8F71945}" type="sibTrans" cxnId="{A1D8C7DA-4CE3-483A-B373-9110652F2DDF}">
      <dgm:prSet/>
      <dgm:spPr/>
      <dgm:t>
        <a:bodyPr/>
        <a:lstStyle/>
        <a:p>
          <a:endParaRPr lang="en-US"/>
        </a:p>
      </dgm:t>
    </dgm:pt>
    <dgm:pt modelId="{944A56D2-9AB9-4A66-BC1F-14AD66B638D3}">
      <dgm:prSet/>
      <dgm:spPr/>
      <dgm:t>
        <a:bodyPr/>
        <a:lstStyle/>
        <a:p>
          <a:r>
            <a:rPr lang="en-US"/>
            <a:t>Sparse </a:t>
          </a:r>
          <a:r>
            <a:rPr lang="ko-KR"/>
            <a:t>메트릭스 형태이기 때문</a:t>
          </a:r>
          <a:endParaRPr lang="en-US"/>
        </a:p>
      </dgm:t>
    </dgm:pt>
    <dgm:pt modelId="{15527EFF-4093-42AA-B85F-1A0727B36C1E}" type="parTrans" cxnId="{2D2ED28D-85DE-42DA-9440-CD93C0703EEF}">
      <dgm:prSet/>
      <dgm:spPr/>
      <dgm:t>
        <a:bodyPr/>
        <a:lstStyle/>
        <a:p>
          <a:endParaRPr lang="en-US"/>
        </a:p>
      </dgm:t>
    </dgm:pt>
    <dgm:pt modelId="{58D4E7FF-D482-46DA-B34E-C417B8407CCC}" type="sibTrans" cxnId="{2D2ED28D-85DE-42DA-9440-CD93C0703EEF}">
      <dgm:prSet/>
      <dgm:spPr/>
      <dgm:t>
        <a:bodyPr/>
        <a:lstStyle/>
        <a:p>
          <a:endParaRPr lang="en-US"/>
        </a:p>
      </dgm:t>
    </dgm:pt>
    <dgm:pt modelId="{992F2307-9AD5-6E44-BAFE-CF6D7F01B942}" type="pres">
      <dgm:prSet presAssocID="{AA316A82-6CE3-4C04-A9EA-48C5616B61A9}" presName="linear" presStyleCnt="0">
        <dgm:presLayoutVars>
          <dgm:animLvl val="lvl"/>
          <dgm:resizeHandles val="exact"/>
        </dgm:presLayoutVars>
      </dgm:prSet>
      <dgm:spPr/>
    </dgm:pt>
    <dgm:pt modelId="{8D19B35F-30B4-724D-B122-A055159C390C}" type="pres">
      <dgm:prSet presAssocID="{07CBB41E-CD33-4BC2-9F62-7368296D33B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E290754-1238-F348-9735-C95B3DE13330}" type="pres">
      <dgm:prSet presAssocID="{7D0C7736-929A-4289-80BB-60EDAD9BA617}" presName="spacer" presStyleCnt="0"/>
      <dgm:spPr/>
    </dgm:pt>
    <dgm:pt modelId="{9E3FCE97-EC78-3B44-98A9-CE739844E42B}" type="pres">
      <dgm:prSet presAssocID="{FF107A39-643D-4B75-A94B-20ED36DF612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E4294A4-83B0-AD45-823F-F05F194DF85B}" type="pres">
      <dgm:prSet presAssocID="{FF107A39-643D-4B75-A94B-20ED36DF612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0485226-4DD7-7145-9D70-A14B51173936}" type="presOf" srcId="{FF107A39-643D-4B75-A94B-20ED36DF6124}" destId="{9E3FCE97-EC78-3B44-98A9-CE739844E42B}" srcOrd="0" destOrd="0" presId="urn:microsoft.com/office/officeart/2005/8/layout/vList2"/>
    <dgm:cxn modelId="{D585A741-95C4-5E4A-BED9-2786969DB683}" type="presOf" srcId="{AA316A82-6CE3-4C04-A9EA-48C5616B61A9}" destId="{992F2307-9AD5-6E44-BAFE-CF6D7F01B942}" srcOrd="0" destOrd="0" presId="urn:microsoft.com/office/officeart/2005/8/layout/vList2"/>
    <dgm:cxn modelId="{4D116277-8246-E74A-9322-D1EC01953AEF}" type="presOf" srcId="{07CBB41E-CD33-4BC2-9F62-7368296D33B8}" destId="{8D19B35F-30B4-724D-B122-A055159C390C}" srcOrd="0" destOrd="0" presId="urn:microsoft.com/office/officeart/2005/8/layout/vList2"/>
    <dgm:cxn modelId="{2D2ED28D-85DE-42DA-9440-CD93C0703EEF}" srcId="{FF107A39-643D-4B75-A94B-20ED36DF6124}" destId="{944A56D2-9AB9-4A66-BC1F-14AD66B638D3}" srcOrd="1" destOrd="0" parTransId="{15527EFF-4093-42AA-B85F-1A0727B36C1E}" sibTransId="{58D4E7FF-D482-46DA-B34E-C417B8407CCC}"/>
    <dgm:cxn modelId="{C5053DA4-9204-044E-AF1F-33A01A729272}" type="presOf" srcId="{944A56D2-9AB9-4A66-BC1F-14AD66B638D3}" destId="{AE4294A4-83B0-AD45-823F-F05F194DF85B}" srcOrd="0" destOrd="1" presId="urn:microsoft.com/office/officeart/2005/8/layout/vList2"/>
    <dgm:cxn modelId="{0B3B16A6-A1F8-4B5A-83FB-F5F235B57026}" srcId="{AA316A82-6CE3-4C04-A9EA-48C5616B61A9}" destId="{FF107A39-643D-4B75-A94B-20ED36DF6124}" srcOrd="1" destOrd="0" parTransId="{EB48680F-A127-455D-9B52-EFABB02B4372}" sibTransId="{25F3347A-0F82-4A00-8E81-1127294C9440}"/>
    <dgm:cxn modelId="{A1D8C7DA-4CE3-483A-B373-9110652F2DDF}" srcId="{FF107A39-643D-4B75-A94B-20ED36DF6124}" destId="{0A824166-C7F1-42E1-B367-83B77C1752D1}" srcOrd="0" destOrd="0" parTransId="{46E02211-4F50-4B5D-B271-2774DF2B86A6}" sibTransId="{42F0FE7A-3706-44EA-9E4D-3CE4B8F71945}"/>
    <dgm:cxn modelId="{7740AAE4-96B9-4487-816D-BDE93B089F67}" srcId="{AA316A82-6CE3-4C04-A9EA-48C5616B61A9}" destId="{07CBB41E-CD33-4BC2-9F62-7368296D33B8}" srcOrd="0" destOrd="0" parTransId="{5D0A3F94-7AA0-4AF8-A7D2-5916E34BF125}" sibTransId="{7D0C7736-929A-4289-80BB-60EDAD9BA617}"/>
    <dgm:cxn modelId="{0811A0F0-E96B-B343-A002-78B580F6E4A0}" type="presOf" srcId="{0A824166-C7F1-42E1-B367-83B77C1752D1}" destId="{AE4294A4-83B0-AD45-823F-F05F194DF85B}" srcOrd="0" destOrd="0" presId="urn:microsoft.com/office/officeart/2005/8/layout/vList2"/>
    <dgm:cxn modelId="{6D5509B6-58AE-0847-99AE-02898201EE83}" type="presParOf" srcId="{992F2307-9AD5-6E44-BAFE-CF6D7F01B942}" destId="{8D19B35F-30B4-724D-B122-A055159C390C}" srcOrd="0" destOrd="0" presId="urn:microsoft.com/office/officeart/2005/8/layout/vList2"/>
    <dgm:cxn modelId="{6C307CEB-43D6-6644-AFBD-78B99C6EF135}" type="presParOf" srcId="{992F2307-9AD5-6E44-BAFE-CF6D7F01B942}" destId="{1E290754-1238-F348-9735-C95B3DE13330}" srcOrd="1" destOrd="0" presId="urn:microsoft.com/office/officeart/2005/8/layout/vList2"/>
    <dgm:cxn modelId="{FE94A967-5B36-E643-BBC8-4B74AE6D8CF4}" type="presParOf" srcId="{992F2307-9AD5-6E44-BAFE-CF6D7F01B942}" destId="{9E3FCE97-EC78-3B44-98A9-CE739844E42B}" srcOrd="2" destOrd="0" presId="urn:microsoft.com/office/officeart/2005/8/layout/vList2"/>
    <dgm:cxn modelId="{6B9CB5F0-1F89-5C46-9274-E1CFDC000C7F}" type="presParOf" srcId="{992F2307-9AD5-6E44-BAFE-CF6D7F01B942}" destId="{AE4294A4-83B0-AD45-823F-F05F194DF85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0D81CE-5940-4F2D-B31B-58B14C216D7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5DCB4E7-FCFA-46C7-BDCA-42D69E4D557B}">
      <dgm:prSet/>
      <dgm:spPr/>
      <dgm:t>
        <a:bodyPr/>
        <a:lstStyle/>
        <a:p>
          <a:r>
            <a:rPr lang="ko-KR"/>
            <a:t>임베딩을 만들때 단어간의 유사도 기반으로 </a:t>
          </a:r>
          <a:endParaRPr lang="en-US"/>
        </a:p>
      </dgm:t>
    </dgm:pt>
    <dgm:pt modelId="{B68AD25C-315F-4BE1-A240-F0539BA16B6A}" type="parTrans" cxnId="{E5F02CCA-A332-4AD6-89A7-FC810E41ACE3}">
      <dgm:prSet/>
      <dgm:spPr/>
      <dgm:t>
        <a:bodyPr/>
        <a:lstStyle/>
        <a:p>
          <a:endParaRPr lang="en-US"/>
        </a:p>
      </dgm:t>
    </dgm:pt>
    <dgm:pt modelId="{EF39157C-34C9-4DCA-A96B-E90A50B45E83}" type="sibTrans" cxnId="{E5F02CCA-A332-4AD6-89A7-FC810E41ACE3}">
      <dgm:prSet/>
      <dgm:spPr/>
      <dgm:t>
        <a:bodyPr/>
        <a:lstStyle/>
        <a:p>
          <a:endParaRPr lang="en-US"/>
        </a:p>
      </dgm:t>
    </dgm:pt>
    <dgm:pt modelId="{3ADD67D2-357F-4401-BACE-C44E029B70EF}">
      <dgm:prSet/>
      <dgm:spPr/>
      <dgm:t>
        <a:bodyPr/>
        <a:lstStyle/>
        <a:p>
          <a:r>
            <a:rPr lang="ko-KR"/>
            <a:t>단어를 벡터로 바꿔주는 임베딩 방법론</a:t>
          </a:r>
          <a:endParaRPr lang="en-US"/>
        </a:p>
      </dgm:t>
    </dgm:pt>
    <dgm:pt modelId="{1E5ABBD1-CDD0-4683-BCAB-2D898A5E99F9}" type="parTrans" cxnId="{4ADD75C6-EEBD-49A5-B7B3-16A0B3153DEB}">
      <dgm:prSet/>
      <dgm:spPr/>
      <dgm:t>
        <a:bodyPr/>
        <a:lstStyle/>
        <a:p>
          <a:endParaRPr lang="en-US"/>
        </a:p>
      </dgm:t>
    </dgm:pt>
    <dgm:pt modelId="{F096D795-F2D6-41AA-A20F-CD0868683111}" type="sibTrans" cxnId="{4ADD75C6-EEBD-49A5-B7B3-16A0B3153DEB}">
      <dgm:prSet/>
      <dgm:spPr/>
      <dgm:t>
        <a:bodyPr/>
        <a:lstStyle/>
        <a:p>
          <a:endParaRPr lang="en-US"/>
        </a:p>
      </dgm:t>
    </dgm:pt>
    <dgm:pt modelId="{AE66F412-5835-4B4D-B542-CD0619CCBE6D}">
      <dgm:prSet/>
      <dgm:spPr/>
      <dgm:t>
        <a:bodyPr/>
        <a:lstStyle/>
        <a:p>
          <a:r>
            <a:rPr lang="ko-KR"/>
            <a:t>원핫벡터 형태의 </a:t>
          </a:r>
          <a:r>
            <a:rPr lang="en-US"/>
            <a:t>sparse matrix</a:t>
          </a:r>
          <a:r>
            <a:rPr lang="ko-KR"/>
            <a:t>의 단점을 해소하고자</a:t>
          </a:r>
          <a:endParaRPr lang="en-US"/>
        </a:p>
      </dgm:t>
    </dgm:pt>
    <dgm:pt modelId="{4AA5300E-0F62-4E6A-A9A9-9F0B3B5E199C}" type="parTrans" cxnId="{76E247FB-3BC2-456E-8808-7F7C69A6342F}">
      <dgm:prSet/>
      <dgm:spPr/>
      <dgm:t>
        <a:bodyPr/>
        <a:lstStyle/>
        <a:p>
          <a:endParaRPr lang="en-US"/>
        </a:p>
      </dgm:t>
    </dgm:pt>
    <dgm:pt modelId="{8E7C2812-194C-403B-9878-D5381C71BB6F}" type="sibTrans" cxnId="{76E247FB-3BC2-456E-8808-7F7C69A6342F}">
      <dgm:prSet/>
      <dgm:spPr/>
      <dgm:t>
        <a:bodyPr/>
        <a:lstStyle/>
        <a:p>
          <a:endParaRPr lang="en-US"/>
        </a:p>
      </dgm:t>
    </dgm:pt>
    <dgm:pt modelId="{4EC5E918-CB90-4E42-BFD9-7D7DB094F7A8}">
      <dgm:prSet/>
      <dgm:spPr/>
      <dgm:t>
        <a:bodyPr/>
        <a:lstStyle/>
        <a:p>
          <a:r>
            <a:rPr lang="ko-KR"/>
            <a:t>저차원 공간에 벡터로 매핑하는 것이 특징</a:t>
          </a:r>
          <a:endParaRPr lang="en-US"/>
        </a:p>
      </dgm:t>
    </dgm:pt>
    <dgm:pt modelId="{685271FC-CF02-4FC9-9D52-3C6368B36DB6}" type="parTrans" cxnId="{B63BFC67-86F3-4007-95BF-A95A9C5AAF74}">
      <dgm:prSet/>
      <dgm:spPr/>
      <dgm:t>
        <a:bodyPr/>
        <a:lstStyle/>
        <a:p>
          <a:endParaRPr lang="en-US"/>
        </a:p>
      </dgm:t>
    </dgm:pt>
    <dgm:pt modelId="{242A2E51-F3DB-46CE-A1D6-62CAE7850359}" type="sibTrans" cxnId="{B63BFC67-86F3-4007-95BF-A95A9C5AAF74}">
      <dgm:prSet/>
      <dgm:spPr/>
      <dgm:t>
        <a:bodyPr/>
        <a:lstStyle/>
        <a:p>
          <a:endParaRPr lang="en-US"/>
        </a:p>
      </dgm:t>
    </dgm:pt>
    <dgm:pt modelId="{0EACA420-AB81-4EC7-96FB-3428B7F98B98}">
      <dgm:prSet/>
      <dgm:spPr/>
      <dgm:t>
        <a:bodyPr/>
        <a:lstStyle/>
        <a:p>
          <a:r>
            <a:rPr lang="en-US"/>
            <a:t>Word2Vec</a:t>
          </a:r>
          <a:r>
            <a:rPr lang="ko-KR"/>
            <a:t>의 명제는 </a:t>
          </a:r>
          <a:endParaRPr lang="en-US"/>
        </a:p>
      </dgm:t>
    </dgm:pt>
    <dgm:pt modelId="{91C604A1-E74B-4439-93AB-87E2729C174F}" type="parTrans" cxnId="{C1944389-5B56-4213-BC9B-9DAE59EA74AE}">
      <dgm:prSet/>
      <dgm:spPr/>
      <dgm:t>
        <a:bodyPr/>
        <a:lstStyle/>
        <a:p>
          <a:endParaRPr lang="en-US"/>
        </a:p>
      </dgm:t>
    </dgm:pt>
    <dgm:pt modelId="{248AD27F-7590-4231-BD63-B1482FD7C956}" type="sibTrans" cxnId="{C1944389-5B56-4213-BC9B-9DAE59EA74AE}">
      <dgm:prSet/>
      <dgm:spPr/>
      <dgm:t>
        <a:bodyPr/>
        <a:lstStyle/>
        <a:p>
          <a:endParaRPr lang="en-US"/>
        </a:p>
      </dgm:t>
    </dgm:pt>
    <dgm:pt modelId="{EBF3E0C8-E607-491F-8112-2CF7BB931065}">
      <dgm:prSet/>
      <dgm:spPr/>
      <dgm:t>
        <a:bodyPr/>
        <a:lstStyle/>
        <a:p>
          <a:r>
            <a:rPr lang="ko-KR"/>
            <a:t>비슷한 위치에 등장하는 단어는 비슷한 의미를 가진다</a:t>
          </a:r>
          <a:endParaRPr lang="en-US"/>
        </a:p>
      </dgm:t>
    </dgm:pt>
    <dgm:pt modelId="{01EB1473-6130-4305-A9FC-D5374B5F6487}" type="parTrans" cxnId="{F3354058-8211-45FE-ABAA-9DFC4D343F16}">
      <dgm:prSet/>
      <dgm:spPr/>
      <dgm:t>
        <a:bodyPr/>
        <a:lstStyle/>
        <a:p>
          <a:endParaRPr lang="en-US"/>
        </a:p>
      </dgm:t>
    </dgm:pt>
    <dgm:pt modelId="{15ED6994-2F0E-4988-B9EB-CE3BE53D2A55}" type="sibTrans" cxnId="{F3354058-8211-45FE-ABAA-9DFC4D343F16}">
      <dgm:prSet/>
      <dgm:spPr/>
      <dgm:t>
        <a:bodyPr/>
        <a:lstStyle/>
        <a:p>
          <a:endParaRPr lang="en-US"/>
        </a:p>
      </dgm:t>
    </dgm:pt>
    <dgm:pt modelId="{7AF7DE34-1814-E249-8C4D-3AFEF7AC2585}" type="pres">
      <dgm:prSet presAssocID="{F20D81CE-5940-4F2D-B31B-58B14C216D7B}" presName="vert0" presStyleCnt="0">
        <dgm:presLayoutVars>
          <dgm:dir/>
          <dgm:animOne val="branch"/>
          <dgm:animLvl val="lvl"/>
        </dgm:presLayoutVars>
      </dgm:prSet>
      <dgm:spPr/>
    </dgm:pt>
    <dgm:pt modelId="{2595A2CD-2814-824C-93A6-53DBDEA07CAB}" type="pres">
      <dgm:prSet presAssocID="{15DCB4E7-FCFA-46C7-BDCA-42D69E4D557B}" presName="thickLine" presStyleLbl="alignNode1" presStyleIdx="0" presStyleCnt="6"/>
      <dgm:spPr/>
    </dgm:pt>
    <dgm:pt modelId="{0E10FD5E-7F9B-0A4B-9237-88EDEDFC82A4}" type="pres">
      <dgm:prSet presAssocID="{15DCB4E7-FCFA-46C7-BDCA-42D69E4D557B}" presName="horz1" presStyleCnt="0"/>
      <dgm:spPr/>
    </dgm:pt>
    <dgm:pt modelId="{11A0A76D-A58B-DB4E-86BF-F06FA2F94902}" type="pres">
      <dgm:prSet presAssocID="{15DCB4E7-FCFA-46C7-BDCA-42D69E4D557B}" presName="tx1" presStyleLbl="revTx" presStyleIdx="0" presStyleCnt="6"/>
      <dgm:spPr/>
    </dgm:pt>
    <dgm:pt modelId="{DAA81A5D-2B43-C04B-99B9-8F3EAA638E2E}" type="pres">
      <dgm:prSet presAssocID="{15DCB4E7-FCFA-46C7-BDCA-42D69E4D557B}" presName="vert1" presStyleCnt="0"/>
      <dgm:spPr/>
    </dgm:pt>
    <dgm:pt modelId="{D1B2C2F1-6F3A-CE4F-AD11-4E710EF5A687}" type="pres">
      <dgm:prSet presAssocID="{3ADD67D2-357F-4401-BACE-C44E029B70EF}" presName="thickLine" presStyleLbl="alignNode1" presStyleIdx="1" presStyleCnt="6"/>
      <dgm:spPr/>
    </dgm:pt>
    <dgm:pt modelId="{04CCF62C-35FD-D241-98A1-4A59A1E5217B}" type="pres">
      <dgm:prSet presAssocID="{3ADD67D2-357F-4401-BACE-C44E029B70EF}" presName="horz1" presStyleCnt="0"/>
      <dgm:spPr/>
    </dgm:pt>
    <dgm:pt modelId="{F89B2012-3987-D849-9902-EC8F037D9ACC}" type="pres">
      <dgm:prSet presAssocID="{3ADD67D2-357F-4401-BACE-C44E029B70EF}" presName="tx1" presStyleLbl="revTx" presStyleIdx="1" presStyleCnt="6"/>
      <dgm:spPr/>
    </dgm:pt>
    <dgm:pt modelId="{798F918D-79D8-AD47-9BA0-7195ABBD1F32}" type="pres">
      <dgm:prSet presAssocID="{3ADD67D2-357F-4401-BACE-C44E029B70EF}" presName="vert1" presStyleCnt="0"/>
      <dgm:spPr/>
    </dgm:pt>
    <dgm:pt modelId="{0D2975DA-A0E4-5743-B309-05CE5CB9CB49}" type="pres">
      <dgm:prSet presAssocID="{AE66F412-5835-4B4D-B542-CD0619CCBE6D}" presName="thickLine" presStyleLbl="alignNode1" presStyleIdx="2" presStyleCnt="6"/>
      <dgm:spPr/>
    </dgm:pt>
    <dgm:pt modelId="{E69CAFC2-8620-8140-8652-47C298E28A03}" type="pres">
      <dgm:prSet presAssocID="{AE66F412-5835-4B4D-B542-CD0619CCBE6D}" presName="horz1" presStyleCnt="0"/>
      <dgm:spPr/>
    </dgm:pt>
    <dgm:pt modelId="{68B1E85D-4DEF-1248-A17B-26E930C7614A}" type="pres">
      <dgm:prSet presAssocID="{AE66F412-5835-4B4D-B542-CD0619CCBE6D}" presName="tx1" presStyleLbl="revTx" presStyleIdx="2" presStyleCnt="6"/>
      <dgm:spPr/>
    </dgm:pt>
    <dgm:pt modelId="{7E610CD8-0041-7342-B36C-28DE0DEF9932}" type="pres">
      <dgm:prSet presAssocID="{AE66F412-5835-4B4D-B542-CD0619CCBE6D}" presName="vert1" presStyleCnt="0"/>
      <dgm:spPr/>
    </dgm:pt>
    <dgm:pt modelId="{5CF8485C-985C-AB4B-850C-942A88EE3FBD}" type="pres">
      <dgm:prSet presAssocID="{4EC5E918-CB90-4E42-BFD9-7D7DB094F7A8}" presName="thickLine" presStyleLbl="alignNode1" presStyleIdx="3" presStyleCnt="6"/>
      <dgm:spPr/>
    </dgm:pt>
    <dgm:pt modelId="{D824E87D-C3F0-C845-B98D-A0AC9CAC4E65}" type="pres">
      <dgm:prSet presAssocID="{4EC5E918-CB90-4E42-BFD9-7D7DB094F7A8}" presName="horz1" presStyleCnt="0"/>
      <dgm:spPr/>
    </dgm:pt>
    <dgm:pt modelId="{685E12ED-CE66-2B46-9BD0-C1A49E9F3682}" type="pres">
      <dgm:prSet presAssocID="{4EC5E918-CB90-4E42-BFD9-7D7DB094F7A8}" presName="tx1" presStyleLbl="revTx" presStyleIdx="3" presStyleCnt="6"/>
      <dgm:spPr/>
    </dgm:pt>
    <dgm:pt modelId="{E4904DC4-3072-4148-BD0F-B8F38CFC1C86}" type="pres">
      <dgm:prSet presAssocID="{4EC5E918-CB90-4E42-BFD9-7D7DB094F7A8}" presName="vert1" presStyleCnt="0"/>
      <dgm:spPr/>
    </dgm:pt>
    <dgm:pt modelId="{C451CA2E-AA4E-044B-A290-423C9F448E4F}" type="pres">
      <dgm:prSet presAssocID="{0EACA420-AB81-4EC7-96FB-3428B7F98B98}" presName="thickLine" presStyleLbl="alignNode1" presStyleIdx="4" presStyleCnt="6"/>
      <dgm:spPr/>
    </dgm:pt>
    <dgm:pt modelId="{3D467300-A400-584E-AA0C-A9CB6CD67B8F}" type="pres">
      <dgm:prSet presAssocID="{0EACA420-AB81-4EC7-96FB-3428B7F98B98}" presName="horz1" presStyleCnt="0"/>
      <dgm:spPr/>
    </dgm:pt>
    <dgm:pt modelId="{470C85AE-3891-4F41-A04C-000537877836}" type="pres">
      <dgm:prSet presAssocID="{0EACA420-AB81-4EC7-96FB-3428B7F98B98}" presName="tx1" presStyleLbl="revTx" presStyleIdx="4" presStyleCnt="6"/>
      <dgm:spPr/>
    </dgm:pt>
    <dgm:pt modelId="{C1CCB304-03D5-BA42-A669-2F7CC24BDA1C}" type="pres">
      <dgm:prSet presAssocID="{0EACA420-AB81-4EC7-96FB-3428B7F98B98}" presName="vert1" presStyleCnt="0"/>
      <dgm:spPr/>
    </dgm:pt>
    <dgm:pt modelId="{50B32B97-7B73-5A41-A08F-BA31BC8A0FED}" type="pres">
      <dgm:prSet presAssocID="{EBF3E0C8-E607-491F-8112-2CF7BB931065}" presName="thickLine" presStyleLbl="alignNode1" presStyleIdx="5" presStyleCnt="6"/>
      <dgm:spPr/>
    </dgm:pt>
    <dgm:pt modelId="{B1F06991-7AD9-B94B-BECE-A229F16D7B02}" type="pres">
      <dgm:prSet presAssocID="{EBF3E0C8-E607-491F-8112-2CF7BB931065}" presName="horz1" presStyleCnt="0"/>
      <dgm:spPr/>
    </dgm:pt>
    <dgm:pt modelId="{257C38CB-39CF-8147-A13E-754A9A643BB6}" type="pres">
      <dgm:prSet presAssocID="{EBF3E0C8-E607-491F-8112-2CF7BB931065}" presName="tx1" presStyleLbl="revTx" presStyleIdx="5" presStyleCnt="6"/>
      <dgm:spPr/>
    </dgm:pt>
    <dgm:pt modelId="{512FBD5F-7D25-FD45-A867-4A689183C812}" type="pres">
      <dgm:prSet presAssocID="{EBF3E0C8-E607-491F-8112-2CF7BB931065}" presName="vert1" presStyleCnt="0"/>
      <dgm:spPr/>
    </dgm:pt>
  </dgm:ptLst>
  <dgm:cxnLst>
    <dgm:cxn modelId="{4229E70F-BE89-0D42-9948-8C43E8243C87}" type="presOf" srcId="{4EC5E918-CB90-4E42-BFD9-7D7DB094F7A8}" destId="{685E12ED-CE66-2B46-9BD0-C1A49E9F3682}" srcOrd="0" destOrd="0" presId="urn:microsoft.com/office/officeart/2008/layout/LinedList"/>
    <dgm:cxn modelId="{9CA8F63B-55B1-C142-9217-9F8C6570C1DF}" type="presOf" srcId="{EBF3E0C8-E607-491F-8112-2CF7BB931065}" destId="{257C38CB-39CF-8147-A13E-754A9A643BB6}" srcOrd="0" destOrd="0" presId="urn:microsoft.com/office/officeart/2008/layout/LinedList"/>
    <dgm:cxn modelId="{28B2434D-A8F9-F242-81EA-13F3452E88E5}" type="presOf" srcId="{AE66F412-5835-4B4D-B542-CD0619CCBE6D}" destId="{68B1E85D-4DEF-1248-A17B-26E930C7614A}" srcOrd="0" destOrd="0" presId="urn:microsoft.com/office/officeart/2008/layout/LinedList"/>
    <dgm:cxn modelId="{755DF950-F968-FB43-8A97-C246948F29C8}" type="presOf" srcId="{0EACA420-AB81-4EC7-96FB-3428B7F98B98}" destId="{470C85AE-3891-4F41-A04C-000537877836}" srcOrd="0" destOrd="0" presId="urn:microsoft.com/office/officeart/2008/layout/LinedList"/>
    <dgm:cxn modelId="{F3354058-8211-45FE-ABAA-9DFC4D343F16}" srcId="{F20D81CE-5940-4F2D-B31B-58B14C216D7B}" destId="{EBF3E0C8-E607-491F-8112-2CF7BB931065}" srcOrd="5" destOrd="0" parTransId="{01EB1473-6130-4305-A9FC-D5374B5F6487}" sibTransId="{15ED6994-2F0E-4988-B9EB-CE3BE53D2A55}"/>
    <dgm:cxn modelId="{B63BFC67-86F3-4007-95BF-A95A9C5AAF74}" srcId="{F20D81CE-5940-4F2D-B31B-58B14C216D7B}" destId="{4EC5E918-CB90-4E42-BFD9-7D7DB094F7A8}" srcOrd="3" destOrd="0" parTransId="{685271FC-CF02-4FC9-9D52-3C6368B36DB6}" sibTransId="{242A2E51-F3DB-46CE-A1D6-62CAE7850359}"/>
    <dgm:cxn modelId="{C1944389-5B56-4213-BC9B-9DAE59EA74AE}" srcId="{F20D81CE-5940-4F2D-B31B-58B14C216D7B}" destId="{0EACA420-AB81-4EC7-96FB-3428B7F98B98}" srcOrd="4" destOrd="0" parTransId="{91C604A1-E74B-4439-93AB-87E2729C174F}" sibTransId="{248AD27F-7590-4231-BD63-B1482FD7C956}"/>
    <dgm:cxn modelId="{B420EDA8-FA6C-DE47-9C5A-487F6D63ED79}" type="presOf" srcId="{3ADD67D2-357F-4401-BACE-C44E029B70EF}" destId="{F89B2012-3987-D849-9902-EC8F037D9ACC}" srcOrd="0" destOrd="0" presId="urn:microsoft.com/office/officeart/2008/layout/LinedList"/>
    <dgm:cxn modelId="{58BC69BE-FCE4-EA4E-BFB3-312C045C645C}" type="presOf" srcId="{F20D81CE-5940-4F2D-B31B-58B14C216D7B}" destId="{7AF7DE34-1814-E249-8C4D-3AFEF7AC2585}" srcOrd="0" destOrd="0" presId="urn:microsoft.com/office/officeart/2008/layout/LinedList"/>
    <dgm:cxn modelId="{4ADD75C6-EEBD-49A5-B7B3-16A0B3153DEB}" srcId="{F20D81CE-5940-4F2D-B31B-58B14C216D7B}" destId="{3ADD67D2-357F-4401-BACE-C44E029B70EF}" srcOrd="1" destOrd="0" parTransId="{1E5ABBD1-CDD0-4683-BCAB-2D898A5E99F9}" sibTransId="{F096D795-F2D6-41AA-A20F-CD0868683111}"/>
    <dgm:cxn modelId="{E5F02CCA-A332-4AD6-89A7-FC810E41ACE3}" srcId="{F20D81CE-5940-4F2D-B31B-58B14C216D7B}" destId="{15DCB4E7-FCFA-46C7-BDCA-42D69E4D557B}" srcOrd="0" destOrd="0" parTransId="{B68AD25C-315F-4BE1-A240-F0539BA16B6A}" sibTransId="{EF39157C-34C9-4DCA-A96B-E90A50B45E83}"/>
    <dgm:cxn modelId="{54459CE9-14DB-B94F-8B55-C401FE71202A}" type="presOf" srcId="{15DCB4E7-FCFA-46C7-BDCA-42D69E4D557B}" destId="{11A0A76D-A58B-DB4E-86BF-F06FA2F94902}" srcOrd="0" destOrd="0" presId="urn:microsoft.com/office/officeart/2008/layout/LinedList"/>
    <dgm:cxn modelId="{76E247FB-3BC2-456E-8808-7F7C69A6342F}" srcId="{F20D81CE-5940-4F2D-B31B-58B14C216D7B}" destId="{AE66F412-5835-4B4D-B542-CD0619CCBE6D}" srcOrd="2" destOrd="0" parTransId="{4AA5300E-0F62-4E6A-A9A9-9F0B3B5E199C}" sibTransId="{8E7C2812-194C-403B-9878-D5381C71BB6F}"/>
    <dgm:cxn modelId="{0E432923-C7FD-AE48-891D-EAE100782447}" type="presParOf" srcId="{7AF7DE34-1814-E249-8C4D-3AFEF7AC2585}" destId="{2595A2CD-2814-824C-93A6-53DBDEA07CAB}" srcOrd="0" destOrd="0" presId="urn:microsoft.com/office/officeart/2008/layout/LinedList"/>
    <dgm:cxn modelId="{DA0A770E-4486-0443-BCE3-BF075DA1B76F}" type="presParOf" srcId="{7AF7DE34-1814-E249-8C4D-3AFEF7AC2585}" destId="{0E10FD5E-7F9B-0A4B-9237-88EDEDFC82A4}" srcOrd="1" destOrd="0" presId="urn:microsoft.com/office/officeart/2008/layout/LinedList"/>
    <dgm:cxn modelId="{C367E386-7C6A-3444-8787-B280CAF5DF84}" type="presParOf" srcId="{0E10FD5E-7F9B-0A4B-9237-88EDEDFC82A4}" destId="{11A0A76D-A58B-DB4E-86BF-F06FA2F94902}" srcOrd="0" destOrd="0" presId="urn:microsoft.com/office/officeart/2008/layout/LinedList"/>
    <dgm:cxn modelId="{AA385817-392D-3044-9430-C9DBDDB5BE66}" type="presParOf" srcId="{0E10FD5E-7F9B-0A4B-9237-88EDEDFC82A4}" destId="{DAA81A5D-2B43-C04B-99B9-8F3EAA638E2E}" srcOrd="1" destOrd="0" presId="urn:microsoft.com/office/officeart/2008/layout/LinedList"/>
    <dgm:cxn modelId="{28D1DE90-57B8-244B-BD96-BF22679FD188}" type="presParOf" srcId="{7AF7DE34-1814-E249-8C4D-3AFEF7AC2585}" destId="{D1B2C2F1-6F3A-CE4F-AD11-4E710EF5A687}" srcOrd="2" destOrd="0" presId="urn:microsoft.com/office/officeart/2008/layout/LinedList"/>
    <dgm:cxn modelId="{9C119AD7-738F-C24B-BAFD-0AB6063D7CCE}" type="presParOf" srcId="{7AF7DE34-1814-E249-8C4D-3AFEF7AC2585}" destId="{04CCF62C-35FD-D241-98A1-4A59A1E5217B}" srcOrd="3" destOrd="0" presId="urn:microsoft.com/office/officeart/2008/layout/LinedList"/>
    <dgm:cxn modelId="{6EA93910-5D73-BD45-8494-75E059A953BF}" type="presParOf" srcId="{04CCF62C-35FD-D241-98A1-4A59A1E5217B}" destId="{F89B2012-3987-D849-9902-EC8F037D9ACC}" srcOrd="0" destOrd="0" presId="urn:microsoft.com/office/officeart/2008/layout/LinedList"/>
    <dgm:cxn modelId="{CB919330-63CE-5849-B561-467871327A69}" type="presParOf" srcId="{04CCF62C-35FD-D241-98A1-4A59A1E5217B}" destId="{798F918D-79D8-AD47-9BA0-7195ABBD1F32}" srcOrd="1" destOrd="0" presId="urn:microsoft.com/office/officeart/2008/layout/LinedList"/>
    <dgm:cxn modelId="{7A342942-3D2C-AC46-AF2A-FDFE4EFA1779}" type="presParOf" srcId="{7AF7DE34-1814-E249-8C4D-3AFEF7AC2585}" destId="{0D2975DA-A0E4-5743-B309-05CE5CB9CB49}" srcOrd="4" destOrd="0" presId="urn:microsoft.com/office/officeart/2008/layout/LinedList"/>
    <dgm:cxn modelId="{02A11FCD-21C6-DF4E-8F8D-131924EDD049}" type="presParOf" srcId="{7AF7DE34-1814-E249-8C4D-3AFEF7AC2585}" destId="{E69CAFC2-8620-8140-8652-47C298E28A03}" srcOrd="5" destOrd="0" presId="urn:microsoft.com/office/officeart/2008/layout/LinedList"/>
    <dgm:cxn modelId="{8334464B-556C-1547-A6DF-361EE4E39373}" type="presParOf" srcId="{E69CAFC2-8620-8140-8652-47C298E28A03}" destId="{68B1E85D-4DEF-1248-A17B-26E930C7614A}" srcOrd="0" destOrd="0" presId="urn:microsoft.com/office/officeart/2008/layout/LinedList"/>
    <dgm:cxn modelId="{C9E9410F-4CF0-DB4F-AC0E-7A38EE16239C}" type="presParOf" srcId="{E69CAFC2-8620-8140-8652-47C298E28A03}" destId="{7E610CD8-0041-7342-B36C-28DE0DEF9932}" srcOrd="1" destOrd="0" presId="urn:microsoft.com/office/officeart/2008/layout/LinedList"/>
    <dgm:cxn modelId="{AB7CB375-6B65-6349-AA24-FEA788C867B1}" type="presParOf" srcId="{7AF7DE34-1814-E249-8C4D-3AFEF7AC2585}" destId="{5CF8485C-985C-AB4B-850C-942A88EE3FBD}" srcOrd="6" destOrd="0" presId="urn:microsoft.com/office/officeart/2008/layout/LinedList"/>
    <dgm:cxn modelId="{6E623364-A340-9347-A321-76D3A0F6A08B}" type="presParOf" srcId="{7AF7DE34-1814-E249-8C4D-3AFEF7AC2585}" destId="{D824E87D-C3F0-C845-B98D-A0AC9CAC4E65}" srcOrd="7" destOrd="0" presId="urn:microsoft.com/office/officeart/2008/layout/LinedList"/>
    <dgm:cxn modelId="{5BEECF45-6ED8-9F41-82E1-CA867595B07D}" type="presParOf" srcId="{D824E87D-C3F0-C845-B98D-A0AC9CAC4E65}" destId="{685E12ED-CE66-2B46-9BD0-C1A49E9F3682}" srcOrd="0" destOrd="0" presId="urn:microsoft.com/office/officeart/2008/layout/LinedList"/>
    <dgm:cxn modelId="{5BBE1323-E35B-9044-8D29-A6CBA569A166}" type="presParOf" srcId="{D824E87D-C3F0-C845-B98D-A0AC9CAC4E65}" destId="{E4904DC4-3072-4148-BD0F-B8F38CFC1C86}" srcOrd="1" destOrd="0" presId="urn:microsoft.com/office/officeart/2008/layout/LinedList"/>
    <dgm:cxn modelId="{9C0528A1-129C-0C4A-96F7-71A86AA7E508}" type="presParOf" srcId="{7AF7DE34-1814-E249-8C4D-3AFEF7AC2585}" destId="{C451CA2E-AA4E-044B-A290-423C9F448E4F}" srcOrd="8" destOrd="0" presId="urn:microsoft.com/office/officeart/2008/layout/LinedList"/>
    <dgm:cxn modelId="{2EFB274E-ACC9-FC42-B79D-C50CE041B077}" type="presParOf" srcId="{7AF7DE34-1814-E249-8C4D-3AFEF7AC2585}" destId="{3D467300-A400-584E-AA0C-A9CB6CD67B8F}" srcOrd="9" destOrd="0" presId="urn:microsoft.com/office/officeart/2008/layout/LinedList"/>
    <dgm:cxn modelId="{912E8D2F-0F2D-3842-A03D-8BEDCD919A71}" type="presParOf" srcId="{3D467300-A400-584E-AA0C-A9CB6CD67B8F}" destId="{470C85AE-3891-4F41-A04C-000537877836}" srcOrd="0" destOrd="0" presId="urn:microsoft.com/office/officeart/2008/layout/LinedList"/>
    <dgm:cxn modelId="{0E3B8B4B-4918-0142-B275-F381E17055B5}" type="presParOf" srcId="{3D467300-A400-584E-AA0C-A9CB6CD67B8F}" destId="{C1CCB304-03D5-BA42-A669-2F7CC24BDA1C}" srcOrd="1" destOrd="0" presId="urn:microsoft.com/office/officeart/2008/layout/LinedList"/>
    <dgm:cxn modelId="{E1CAF7FF-2342-AE41-8F37-7238F03E5C18}" type="presParOf" srcId="{7AF7DE34-1814-E249-8C4D-3AFEF7AC2585}" destId="{50B32B97-7B73-5A41-A08F-BA31BC8A0FED}" srcOrd="10" destOrd="0" presId="urn:microsoft.com/office/officeart/2008/layout/LinedList"/>
    <dgm:cxn modelId="{BE90C409-11FE-9940-8CA4-243A7C65273A}" type="presParOf" srcId="{7AF7DE34-1814-E249-8C4D-3AFEF7AC2585}" destId="{B1F06991-7AD9-B94B-BECE-A229F16D7B02}" srcOrd="11" destOrd="0" presId="urn:microsoft.com/office/officeart/2008/layout/LinedList"/>
    <dgm:cxn modelId="{4DB87F6B-CE8B-B044-B36C-7AA9F00003B0}" type="presParOf" srcId="{B1F06991-7AD9-B94B-BECE-A229F16D7B02}" destId="{257C38CB-39CF-8147-A13E-754A9A643BB6}" srcOrd="0" destOrd="0" presId="urn:microsoft.com/office/officeart/2008/layout/LinedList"/>
    <dgm:cxn modelId="{59C8EFBE-C3FE-DE41-9922-9EFDE785D542}" type="presParOf" srcId="{B1F06991-7AD9-B94B-BECE-A229F16D7B02}" destId="{512FBD5F-7D25-FD45-A867-4A689183C81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7448B3C-6981-40FE-B831-6105BE3036D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DF21DDB-E570-48F4-B205-F628715CD581}">
      <dgm:prSet/>
      <dgm:spPr/>
      <dgm:t>
        <a:bodyPr/>
        <a:lstStyle/>
        <a:p>
          <a:r>
            <a:rPr lang="ko-KR"/>
            <a:t>잠재 요인 협업 필터링은</a:t>
          </a:r>
          <a:endParaRPr lang="en-US"/>
        </a:p>
      </dgm:t>
    </dgm:pt>
    <dgm:pt modelId="{4A36E4F0-0979-49C5-8635-A711DF2B00F5}" type="parTrans" cxnId="{BBBBCF46-8051-4508-A95F-AA478042A938}">
      <dgm:prSet/>
      <dgm:spPr/>
      <dgm:t>
        <a:bodyPr/>
        <a:lstStyle/>
        <a:p>
          <a:endParaRPr lang="en-US"/>
        </a:p>
      </dgm:t>
    </dgm:pt>
    <dgm:pt modelId="{DBE7BF59-088B-4BB5-BA5B-DF89E8A9F14B}" type="sibTrans" cxnId="{BBBBCF46-8051-4508-A95F-AA478042A938}">
      <dgm:prSet/>
      <dgm:spPr/>
      <dgm:t>
        <a:bodyPr/>
        <a:lstStyle/>
        <a:p>
          <a:endParaRPr lang="en-US"/>
        </a:p>
      </dgm:t>
    </dgm:pt>
    <dgm:pt modelId="{2D998104-532E-49A2-9442-1FF0F0DC3691}">
      <dgm:prSet/>
      <dgm:spPr/>
      <dgm:t>
        <a:bodyPr/>
        <a:lstStyle/>
        <a:p>
          <a:r>
            <a:rPr lang="en-US"/>
            <a:t>Rating Matrix</a:t>
          </a:r>
          <a:r>
            <a:rPr lang="ko-KR"/>
            <a:t>에 빈 공간을 채우기 위해</a:t>
          </a:r>
          <a:endParaRPr lang="en-US"/>
        </a:p>
      </dgm:t>
    </dgm:pt>
    <dgm:pt modelId="{A5613680-14A9-49C7-8F18-5F7BEE31F359}" type="parTrans" cxnId="{5A328D2F-AC32-4843-AC35-60DAC0F68264}">
      <dgm:prSet/>
      <dgm:spPr/>
      <dgm:t>
        <a:bodyPr/>
        <a:lstStyle/>
        <a:p>
          <a:endParaRPr lang="en-US"/>
        </a:p>
      </dgm:t>
    </dgm:pt>
    <dgm:pt modelId="{4693A7E8-D7EF-4D1D-AB2D-31EA075732E4}" type="sibTrans" cxnId="{5A328D2F-AC32-4843-AC35-60DAC0F68264}">
      <dgm:prSet/>
      <dgm:spPr/>
      <dgm:t>
        <a:bodyPr/>
        <a:lstStyle/>
        <a:p>
          <a:endParaRPr lang="en-US"/>
        </a:p>
      </dgm:t>
    </dgm:pt>
    <dgm:pt modelId="{F37BA4D9-8B48-4BC9-A140-5E52A82809F6}">
      <dgm:prSet/>
      <dgm:spPr/>
      <dgm:t>
        <a:bodyPr/>
        <a:lstStyle/>
        <a:p>
          <a:r>
            <a:rPr lang="ko-KR"/>
            <a:t>사용자와 상품을 잘 표현 하는 차원을 찾는 방법</a:t>
          </a:r>
          <a:endParaRPr lang="en-US"/>
        </a:p>
      </dgm:t>
    </dgm:pt>
    <dgm:pt modelId="{3CE01644-9CD1-4EF8-BA3B-B023A70A2BEB}" type="parTrans" cxnId="{2EF8BDD9-E025-4BE9-BAD2-A1432A3BB05E}">
      <dgm:prSet/>
      <dgm:spPr/>
      <dgm:t>
        <a:bodyPr/>
        <a:lstStyle/>
        <a:p>
          <a:endParaRPr lang="en-US"/>
        </a:p>
      </dgm:t>
    </dgm:pt>
    <dgm:pt modelId="{8999CB00-4EF0-48F6-AA3A-ADDDB72295AD}" type="sibTrans" cxnId="{2EF8BDD9-E025-4BE9-BAD2-A1432A3BB05E}">
      <dgm:prSet/>
      <dgm:spPr/>
      <dgm:t>
        <a:bodyPr/>
        <a:lstStyle/>
        <a:p>
          <a:endParaRPr lang="en-US"/>
        </a:p>
      </dgm:t>
    </dgm:pt>
    <dgm:pt modelId="{672CDCEE-5B0E-494B-91E5-5C09F138D9D5}">
      <dgm:prSet/>
      <dgm:spPr/>
      <dgm:t>
        <a:bodyPr/>
        <a:lstStyle/>
        <a:p>
          <a:r>
            <a:rPr lang="ko-KR"/>
            <a:t>행렬 분해</a:t>
          </a:r>
          <a:r>
            <a:rPr lang="en-US"/>
            <a:t>(SGD) </a:t>
          </a:r>
          <a:r>
            <a:rPr lang="ko-KR"/>
            <a:t>추천 시스템에서 잘 사용 되는 협업 필터링 </a:t>
          </a:r>
          <a:endParaRPr lang="en-US"/>
        </a:p>
      </dgm:t>
    </dgm:pt>
    <dgm:pt modelId="{DA7C743D-027E-4FAE-8230-9390737CE8A5}" type="parTrans" cxnId="{F1298DB1-F4FA-446A-B98E-03CEFFBC4679}">
      <dgm:prSet/>
      <dgm:spPr/>
      <dgm:t>
        <a:bodyPr/>
        <a:lstStyle/>
        <a:p>
          <a:endParaRPr lang="en-US"/>
        </a:p>
      </dgm:t>
    </dgm:pt>
    <dgm:pt modelId="{7A44E02E-B462-44CF-9D48-8EDD560AD99E}" type="sibTrans" cxnId="{F1298DB1-F4FA-446A-B98E-03CEFFBC4679}">
      <dgm:prSet/>
      <dgm:spPr/>
      <dgm:t>
        <a:bodyPr/>
        <a:lstStyle/>
        <a:p>
          <a:endParaRPr lang="en-US"/>
        </a:p>
      </dgm:t>
    </dgm:pt>
    <dgm:pt modelId="{63AE6C53-AF80-4369-9BC1-FB71872160F7}" type="pres">
      <dgm:prSet presAssocID="{C7448B3C-6981-40FE-B831-6105BE3036D6}" presName="root" presStyleCnt="0">
        <dgm:presLayoutVars>
          <dgm:dir/>
          <dgm:resizeHandles val="exact"/>
        </dgm:presLayoutVars>
      </dgm:prSet>
      <dgm:spPr/>
    </dgm:pt>
    <dgm:pt modelId="{3FA58AFA-A274-4B31-88C2-38288DCEFBF2}" type="pres">
      <dgm:prSet presAssocID="{ADF21DDB-E570-48F4-B205-F628715CD581}" presName="compNode" presStyleCnt="0"/>
      <dgm:spPr/>
    </dgm:pt>
    <dgm:pt modelId="{F43C280D-BA55-4710-BA34-DF4E092F1A7A}" type="pres">
      <dgm:prSet presAssocID="{ADF21DDB-E570-48F4-B205-F628715CD581}" presName="bgRect" presStyleLbl="bgShp" presStyleIdx="0" presStyleCnt="4"/>
      <dgm:spPr/>
    </dgm:pt>
    <dgm:pt modelId="{26AE14FA-8628-4300-9E70-FF2C4B261A0F}" type="pres">
      <dgm:prSet presAssocID="{ADF21DDB-E570-48F4-B205-F628715CD58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utral Face with No Fill"/>
        </a:ext>
      </dgm:extLst>
    </dgm:pt>
    <dgm:pt modelId="{80AAD2A1-F6FA-4042-9A63-8FA5E91E05A7}" type="pres">
      <dgm:prSet presAssocID="{ADF21DDB-E570-48F4-B205-F628715CD581}" presName="spaceRect" presStyleCnt="0"/>
      <dgm:spPr/>
    </dgm:pt>
    <dgm:pt modelId="{01BDF5F4-1B40-4DB4-A186-01D533601EBF}" type="pres">
      <dgm:prSet presAssocID="{ADF21DDB-E570-48F4-B205-F628715CD581}" presName="parTx" presStyleLbl="revTx" presStyleIdx="0" presStyleCnt="4">
        <dgm:presLayoutVars>
          <dgm:chMax val="0"/>
          <dgm:chPref val="0"/>
        </dgm:presLayoutVars>
      </dgm:prSet>
      <dgm:spPr/>
    </dgm:pt>
    <dgm:pt modelId="{91FDE895-F687-4C20-8353-5C55481F4466}" type="pres">
      <dgm:prSet presAssocID="{DBE7BF59-088B-4BB5-BA5B-DF89E8A9F14B}" presName="sibTrans" presStyleCnt="0"/>
      <dgm:spPr/>
    </dgm:pt>
    <dgm:pt modelId="{2A9173D2-2D98-410B-B6D3-5B130A57D5D7}" type="pres">
      <dgm:prSet presAssocID="{2D998104-532E-49A2-9442-1FF0F0DC3691}" presName="compNode" presStyleCnt="0"/>
      <dgm:spPr/>
    </dgm:pt>
    <dgm:pt modelId="{DD70446A-9E9A-4BCF-9A53-51C7BEAE348B}" type="pres">
      <dgm:prSet presAssocID="{2D998104-532E-49A2-9442-1FF0F0DC3691}" presName="bgRect" presStyleLbl="bgShp" presStyleIdx="1" presStyleCnt="4"/>
      <dgm:spPr/>
    </dgm:pt>
    <dgm:pt modelId="{F49CA029-92ED-445E-916A-6021E204CB45}" type="pres">
      <dgm:prSet presAssocID="{2D998104-532E-49A2-9442-1FF0F0DC369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C3E1B2C-87A5-459C-93F5-3A444B42EC08}" type="pres">
      <dgm:prSet presAssocID="{2D998104-532E-49A2-9442-1FF0F0DC3691}" presName="spaceRect" presStyleCnt="0"/>
      <dgm:spPr/>
    </dgm:pt>
    <dgm:pt modelId="{3BA2E103-F7F0-4839-923B-2F5057D2E981}" type="pres">
      <dgm:prSet presAssocID="{2D998104-532E-49A2-9442-1FF0F0DC3691}" presName="parTx" presStyleLbl="revTx" presStyleIdx="1" presStyleCnt="4">
        <dgm:presLayoutVars>
          <dgm:chMax val="0"/>
          <dgm:chPref val="0"/>
        </dgm:presLayoutVars>
      </dgm:prSet>
      <dgm:spPr/>
    </dgm:pt>
    <dgm:pt modelId="{D4D058A9-2B6E-4513-8481-429014ED7CCB}" type="pres">
      <dgm:prSet presAssocID="{4693A7E8-D7EF-4D1D-AB2D-31EA075732E4}" presName="sibTrans" presStyleCnt="0"/>
      <dgm:spPr/>
    </dgm:pt>
    <dgm:pt modelId="{68A7CE32-E922-40B5-893F-ACDBE136FE13}" type="pres">
      <dgm:prSet presAssocID="{F37BA4D9-8B48-4BC9-A140-5E52A82809F6}" presName="compNode" presStyleCnt="0"/>
      <dgm:spPr/>
    </dgm:pt>
    <dgm:pt modelId="{59833EA1-1DCB-4D50-A223-827A973E9DD6}" type="pres">
      <dgm:prSet presAssocID="{F37BA4D9-8B48-4BC9-A140-5E52A82809F6}" presName="bgRect" presStyleLbl="bgShp" presStyleIdx="2" presStyleCnt="4"/>
      <dgm:spPr/>
    </dgm:pt>
    <dgm:pt modelId="{4841E344-C46B-44A3-984C-6DD2F33F3EB2}" type="pres">
      <dgm:prSet presAssocID="{F37BA4D9-8B48-4BC9-A140-5E52A82809F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6F2F8E43-4156-4A5F-8906-1DB5F5236785}" type="pres">
      <dgm:prSet presAssocID="{F37BA4D9-8B48-4BC9-A140-5E52A82809F6}" presName="spaceRect" presStyleCnt="0"/>
      <dgm:spPr/>
    </dgm:pt>
    <dgm:pt modelId="{8C534FD5-BDB1-4805-88BE-E113CF7363F6}" type="pres">
      <dgm:prSet presAssocID="{F37BA4D9-8B48-4BC9-A140-5E52A82809F6}" presName="parTx" presStyleLbl="revTx" presStyleIdx="2" presStyleCnt="4">
        <dgm:presLayoutVars>
          <dgm:chMax val="0"/>
          <dgm:chPref val="0"/>
        </dgm:presLayoutVars>
      </dgm:prSet>
      <dgm:spPr/>
    </dgm:pt>
    <dgm:pt modelId="{BC953668-C20E-4ED4-82FF-A02C503BA2F2}" type="pres">
      <dgm:prSet presAssocID="{8999CB00-4EF0-48F6-AA3A-ADDDB72295AD}" presName="sibTrans" presStyleCnt="0"/>
      <dgm:spPr/>
    </dgm:pt>
    <dgm:pt modelId="{77C2669A-ED09-4F70-887A-686D2F015FF8}" type="pres">
      <dgm:prSet presAssocID="{672CDCEE-5B0E-494B-91E5-5C09F138D9D5}" presName="compNode" presStyleCnt="0"/>
      <dgm:spPr/>
    </dgm:pt>
    <dgm:pt modelId="{A093EC9F-1FCA-46D6-871B-A04C4FACA2E0}" type="pres">
      <dgm:prSet presAssocID="{672CDCEE-5B0E-494B-91E5-5C09F138D9D5}" presName="bgRect" presStyleLbl="bgShp" presStyleIdx="3" presStyleCnt="4"/>
      <dgm:spPr/>
    </dgm:pt>
    <dgm:pt modelId="{5449FEC7-201B-41D1-A68C-E2DDE7671684}" type="pres">
      <dgm:prSet presAssocID="{672CDCEE-5B0E-494B-91E5-5C09F138D9D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CB3058A3-1D4E-470B-A3E9-FBEE1F928D7D}" type="pres">
      <dgm:prSet presAssocID="{672CDCEE-5B0E-494B-91E5-5C09F138D9D5}" presName="spaceRect" presStyleCnt="0"/>
      <dgm:spPr/>
    </dgm:pt>
    <dgm:pt modelId="{25B85C55-5503-4A8D-8E9D-4782D6252C41}" type="pres">
      <dgm:prSet presAssocID="{672CDCEE-5B0E-494B-91E5-5C09F138D9D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18A5811-F8CC-447A-9BA1-501EF439BB44}" type="presOf" srcId="{ADF21DDB-E570-48F4-B205-F628715CD581}" destId="{01BDF5F4-1B40-4DB4-A186-01D533601EBF}" srcOrd="0" destOrd="0" presId="urn:microsoft.com/office/officeart/2018/2/layout/IconVerticalSolidList"/>
    <dgm:cxn modelId="{5A328D2F-AC32-4843-AC35-60DAC0F68264}" srcId="{C7448B3C-6981-40FE-B831-6105BE3036D6}" destId="{2D998104-532E-49A2-9442-1FF0F0DC3691}" srcOrd="1" destOrd="0" parTransId="{A5613680-14A9-49C7-8F18-5F7BEE31F359}" sibTransId="{4693A7E8-D7EF-4D1D-AB2D-31EA075732E4}"/>
    <dgm:cxn modelId="{6B529330-5105-4F1C-94E4-0537E2BD11B0}" type="presOf" srcId="{F37BA4D9-8B48-4BC9-A140-5E52A82809F6}" destId="{8C534FD5-BDB1-4805-88BE-E113CF7363F6}" srcOrd="0" destOrd="0" presId="urn:microsoft.com/office/officeart/2018/2/layout/IconVerticalSolidList"/>
    <dgm:cxn modelId="{BBBBCF46-8051-4508-A95F-AA478042A938}" srcId="{C7448B3C-6981-40FE-B831-6105BE3036D6}" destId="{ADF21DDB-E570-48F4-B205-F628715CD581}" srcOrd="0" destOrd="0" parTransId="{4A36E4F0-0979-49C5-8635-A711DF2B00F5}" sibTransId="{DBE7BF59-088B-4BB5-BA5B-DF89E8A9F14B}"/>
    <dgm:cxn modelId="{175ACE5E-534B-47DF-9B2A-BAF0C3DA530A}" type="presOf" srcId="{C7448B3C-6981-40FE-B831-6105BE3036D6}" destId="{63AE6C53-AF80-4369-9BC1-FB71872160F7}" srcOrd="0" destOrd="0" presId="urn:microsoft.com/office/officeart/2018/2/layout/IconVerticalSolidList"/>
    <dgm:cxn modelId="{0C439982-46C7-4AF7-A463-096522EC4E3B}" type="presOf" srcId="{672CDCEE-5B0E-494B-91E5-5C09F138D9D5}" destId="{25B85C55-5503-4A8D-8E9D-4782D6252C41}" srcOrd="0" destOrd="0" presId="urn:microsoft.com/office/officeart/2018/2/layout/IconVerticalSolidList"/>
    <dgm:cxn modelId="{5638FCA5-787B-4054-924A-76C284AF087E}" type="presOf" srcId="{2D998104-532E-49A2-9442-1FF0F0DC3691}" destId="{3BA2E103-F7F0-4839-923B-2F5057D2E981}" srcOrd="0" destOrd="0" presId="urn:microsoft.com/office/officeart/2018/2/layout/IconVerticalSolidList"/>
    <dgm:cxn modelId="{F1298DB1-F4FA-446A-B98E-03CEFFBC4679}" srcId="{C7448B3C-6981-40FE-B831-6105BE3036D6}" destId="{672CDCEE-5B0E-494B-91E5-5C09F138D9D5}" srcOrd="3" destOrd="0" parTransId="{DA7C743D-027E-4FAE-8230-9390737CE8A5}" sibTransId="{7A44E02E-B462-44CF-9D48-8EDD560AD99E}"/>
    <dgm:cxn modelId="{2EF8BDD9-E025-4BE9-BAD2-A1432A3BB05E}" srcId="{C7448B3C-6981-40FE-B831-6105BE3036D6}" destId="{F37BA4D9-8B48-4BC9-A140-5E52A82809F6}" srcOrd="2" destOrd="0" parTransId="{3CE01644-9CD1-4EF8-BA3B-B023A70A2BEB}" sibTransId="{8999CB00-4EF0-48F6-AA3A-ADDDB72295AD}"/>
    <dgm:cxn modelId="{39DD592A-9142-4040-A872-EAF16A99C533}" type="presParOf" srcId="{63AE6C53-AF80-4369-9BC1-FB71872160F7}" destId="{3FA58AFA-A274-4B31-88C2-38288DCEFBF2}" srcOrd="0" destOrd="0" presId="urn:microsoft.com/office/officeart/2018/2/layout/IconVerticalSolidList"/>
    <dgm:cxn modelId="{233CD1C9-3400-451B-B185-762714E06DED}" type="presParOf" srcId="{3FA58AFA-A274-4B31-88C2-38288DCEFBF2}" destId="{F43C280D-BA55-4710-BA34-DF4E092F1A7A}" srcOrd="0" destOrd="0" presId="urn:microsoft.com/office/officeart/2018/2/layout/IconVerticalSolidList"/>
    <dgm:cxn modelId="{225E58A1-F75B-46AE-A6D7-FE065FB91E5D}" type="presParOf" srcId="{3FA58AFA-A274-4B31-88C2-38288DCEFBF2}" destId="{26AE14FA-8628-4300-9E70-FF2C4B261A0F}" srcOrd="1" destOrd="0" presId="urn:microsoft.com/office/officeart/2018/2/layout/IconVerticalSolidList"/>
    <dgm:cxn modelId="{F0C1AB59-05EE-4167-906C-61376A9CE28F}" type="presParOf" srcId="{3FA58AFA-A274-4B31-88C2-38288DCEFBF2}" destId="{80AAD2A1-F6FA-4042-9A63-8FA5E91E05A7}" srcOrd="2" destOrd="0" presId="urn:microsoft.com/office/officeart/2018/2/layout/IconVerticalSolidList"/>
    <dgm:cxn modelId="{6784A120-914A-4DAA-8F9E-973622F0145A}" type="presParOf" srcId="{3FA58AFA-A274-4B31-88C2-38288DCEFBF2}" destId="{01BDF5F4-1B40-4DB4-A186-01D533601EBF}" srcOrd="3" destOrd="0" presId="urn:microsoft.com/office/officeart/2018/2/layout/IconVerticalSolidList"/>
    <dgm:cxn modelId="{09060D0E-C05A-4F7C-874D-21C314B47495}" type="presParOf" srcId="{63AE6C53-AF80-4369-9BC1-FB71872160F7}" destId="{91FDE895-F687-4C20-8353-5C55481F4466}" srcOrd="1" destOrd="0" presId="urn:microsoft.com/office/officeart/2018/2/layout/IconVerticalSolidList"/>
    <dgm:cxn modelId="{20A4BE75-BF8A-46C8-9DCB-6453AC857E33}" type="presParOf" srcId="{63AE6C53-AF80-4369-9BC1-FB71872160F7}" destId="{2A9173D2-2D98-410B-B6D3-5B130A57D5D7}" srcOrd="2" destOrd="0" presId="urn:microsoft.com/office/officeart/2018/2/layout/IconVerticalSolidList"/>
    <dgm:cxn modelId="{8334E5F6-F3C7-4C73-9707-A4435857DF17}" type="presParOf" srcId="{2A9173D2-2D98-410B-B6D3-5B130A57D5D7}" destId="{DD70446A-9E9A-4BCF-9A53-51C7BEAE348B}" srcOrd="0" destOrd="0" presId="urn:microsoft.com/office/officeart/2018/2/layout/IconVerticalSolidList"/>
    <dgm:cxn modelId="{F6862C33-DA39-4F45-8139-8FD236B88E5B}" type="presParOf" srcId="{2A9173D2-2D98-410B-B6D3-5B130A57D5D7}" destId="{F49CA029-92ED-445E-916A-6021E204CB45}" srcOrd="1" destOrd="0" presId="urn:microsoft.com/office/officeart/2018/2/layout/IconVerticalSolidList"/>
    <dgm:cxn modelId="{42BD2A61-6D9C-4C44-9F69-958EFA58E01C}" type="presParOf" srcId="{2A9173D2-2D98-410B-B6D3-5B130A57D5D7}" destId="{1C3E1B2C-87A5-459C-93F5-3A444B42EC08}" srcOrd="2" destOrd="0" presId="urn:microsoft.com/office/officeart/2018/2/layout/IconVerticalSolidList"/>
    <dgm:cxn modelId="{60BBCDEB-EE11-4EC4-A6EE-DB6E97CB22EF}" type="presParOf" srcId="{2A9173D2-2D98-410B-B6D3-5B130A57D5D7}" destId="{3BA2E103-F7F0-4839-923B-2F5057D2E981}" srcOrd="3" destOrd="0" presId="urn:microsoft.com/office/officeart/2018/2/layout/IconVerticalSolidList"/>
    <dgm:cxn modelId="{C37775EF-3807-42A2-BA30-296C233DFC8A}" type="presParOf" srcId="{63AE6C53-AF80-4369-9BC1-FB71872160F7}" destId="{D4D058A9-2B6E-4513-8481-429014ED7CCB}" srcOrd="3" destOrd="0" presId="urn:microsoft.com/office/officeart/2018/2/layout/IconVerticalSolidList"/>
    <dgm:cxn modelId="{40D75C7E-1F89-4C49-91D7-6FC7F81D5A0A}" type="presParOf" srcId="{63AE6C53-AF80-4369-9BC1-FB71872160F7}" destId="{68A7CE32-E922-40B5-893F-ACDBE136FE13}" srcOrd="4" destOrd="0" presId="urn:microsoft.com/office/officeart/2018/2/layout/IconVerticalSolidList"/>
    <dgm:cxn modelId="{2223196A-7C15-4008-B426-019DA8FE72D1}" type="presParOf" srcId="{68A7CE32-E922-40B5-893F-ACDBE136FE13}" destId="{59833EA1-1DCB-4D50-A223-827A973E9DD6}" srcOrd="0" destOrd="0" presId="urn:microsoft.com/office/officeart/2018/2/layout/IconVerticalSolidList"/>
    <dgm:cxn modelId="{7FE87F94-9DF0-42DE-97CB-8E610274CDE9}" type="presParOf" srcId="{68A7CE32-E922-40B5-893F-ACDBE136FE13}" destId="{4841E344-C46B-44A3-984C-6DD2F33F3EB2}" srcOrd="1" destOrd="0" presId="urn:microsoft.com/office/officeart/2018/2/layout/IconVerticalSolidList"/>
    <dgm:cxn modelId="{FED38D42-1E04-440D-AF7F-93F274E315B3}" type="presParOf" srcId="{68A7CE32-E922-40B5-893F-ACDBE136FE13}" destId="{6F2F8E43-4156-4A5F-8906-1DB5F5236785}" srcOrd="2" destOrd="0" presId="urn:microsoft.com/office/officeart/2018/2/layout/IconVerticalSolidList"/>
    <dgm:cxn modelId="{44901928-6E42-45DF-8351-4B6A64D0A7BF}" type="presParOf" srcId="{68A7CE32-E922-40B5-893F-ACDBE136FE13}" destId="{8C534FD5-BDB1-4805-88BE-E113CF7363F6}" srcOrd="3" destOrd="0" presId="urn:microsoft.com/office/officeart/2018/2/layout/IconVerticalSolidList"/>
    <dgm:cxn modelId="{A4D6532B-AED5-464D-BBD9-22B2C9F8F5A6}" type="presParOf" srcId="{63AE6C53-AF80-4369-9BC1-FB71872160F7}" destId="{BC953668-C20E-4ED4-82FF-A02C503BA2F2}" srcOrd="5" destOrd="0" presId="urn:microsoft.com/office/officeart/2018/2/layout/IconVerticalSolidList"/>
    <dgm:cxn modelId="{CD00BA96-5FD4-4A92-802A-7C4483BC3ED0}" type="presParOf" srcId="{63AE6C53-AF80-4369-9BC1-FB71872160F7}" destId="{77C2669A-ED09-4F70-887A-686D2F015FF8}" srcOrd="6" destOrd="0" presId="urn:microsoft.com/office/officeart/2018/2/layout/IconVerticalSolidList"/>
    <dgm:cxn modelId="{8D3F528F-3B56-4963-AE86-3984501646EA}" type="presParOf" srcId="{77C2669A-ED09-4F70-887A-686D2F015FF8}" destId="{A093EC9F-1FCA-46D6-871B-A04C4FACA2E0}" srcOrd="0" destOrd="0" presId="urn:microsoft.com/office/officeart/2018/2/layout/IconVerticalSolidList"/>
    <dgm:cxn modelId="{67A328CB-208C-4C36-8128-5D806472F317}" type="presParOf" srcId="{77C2669A-ED09-4F70-887A-686D2F015FF8}" destId="{5449FEC7-201B-41D1-A68C-E2DDE7671684}" srcOrd="1" destOrd="0" presId="urn:microsoft.com/office/officeart/2018/2/layout/IconVerticalSolidList"/>
    <dgm:cxn modelId="{766A265E-9609-41DD-9193-40785183594B}" type="presParOf" srcId="{77C2669A-ED09-4F70-887A-686D2F015FF8}" destId="{CB3058A3-1D4E-470B-A3E9-FBEE1F928D7D}" srcOrd="2" destOrd="0" presId="urn:microsoft.com/office/officeart/2018/2/layout/IconVerticalSolidList"/>
    <dgm:cxn modelId="{624CFCBD-96DA-41A9-8675-682B296CD17F}" type="presParOf" srcId="{77C2669A-ED09-4F70-887A-686D2F015FF8}" destId="{25B85C55-5503-4A8D-8E9D-4782D6252C4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81B3B-EE4D-A843-A570-FD2141C951BF}">
      <dsp:nvSpPr>
        <dsp:cNvPr id="0" name=""/>
        <dsp:cNvSpPr/>
      </dsp:nvSpPr>
      <dsp:spPr>
        <a:xfrm>
          <a:off x="0" y="3291729"/>
          <a:ext cx="6666833" cy="215973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어떤 사용자에게 어떤 상품을 어떻게 추천할지</a:t>
          </a:r>
          <a:r>
            <a:rPr lang="en-US" sz="2300" kern="1200"/>
            <a:t>..?</a:t>
          </a:r>
        </a:p>
      </dsp:txBody>
      <dsp:txXfrm>
        <a:off x="0" y="3291729"/>
        <a:ext cx="6666833" cy="1166254"/>
      </dsp:txXfrm>
    </dsp:sp>
    <dsp:sp modelId="{CBCDA487-BE43-B544-8C97-C90A426FA13C}">
      <dsp:nvSpPr>
        <dsp:cNvPr id="0" name=""/>
        <dsp:cNvSpPr/>
      </dsp:nvSpPr>
      <dsp:spPr>
        <a:xfrm>
          <a:off x="3255" y="4414789"/>
          <a:ext cx="2220107" cy="99347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152" tIns="58420" rIns="327152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-</a:t>
          </a:r>
          <a:r>
            <a:rPr lang="ko-KR" sz="4600" kern="1200"/>
            <a:t> </a:t>
          </a:r>
          <a:r>
            <a:rPr lang="en-US" sz="4600" kern="1200"/>
            <a:t>USER</a:t>
          </a:r>
        </a:p>
      </dsp:txBody>
      <dsp:txXfrm>
        <a:off x="3255" y="4414789"/>
        <a:ext cx="2220107" cy="993476"/>
      </dsp:txXfrm>
    </dsp:sp>
    <dsp:sp modelId="{191C0826-A991-FF40-BAFA-8512A4626690}">
      <dsp:nvSpPr>
        <dsp:cNvPr id="0" name=""/>
        <dsp:cNvSpPr/>
      </dsp:nvSpPr>
      <dsp:spPr>
        <a:xfrm>
          <a:off x="2223362" y="4414789"/>
          <a:ext cx="2220107" cy="993476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152" tIns="58420" rIns="327152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-</a:t>
          </a:r>
          <a:r>
            <a:rPr lang="ko-KR" sz="4600" kern="1200"/>
            <a:t> </a:t>
          </a:r>
          <a:r>
            <a:rPr lang="en-US" sz="4600" kern="1200"/>
            <a:t>ITEM</a:t>
          </a:r>
          <a:r>
            <a:rPr lang="ko-KR" sz="4600" kern="1200"/>
            <a:t> </a:t>
          </a:r>
          <a:endParaRPr lang="en-US" sz="4600" kern="1200"/>
        </a:p>
      </dsp:txBody>
      <dsp:txXfrm>
        <a:off x="2223362" y="4414789"/>
        <a:ext cx="2220107" cy="993476"/>
      </dsp:txXfrm>
    </dsp:sp>
    <dsp:sp modelId="{460FAC11-E82C-BB44-A7E3-2248BBBB93AA}">
      <dsp:nvSpPr>
        <dsp:cNvPr id="0" name=""/>
        <dsp:cNvSpPr/>
      </dsp:nvSpPr>
      <dsp:spPr>
        <a:xfrm>
          <a:off x="4443470" y="4414789"/>
          <a:ext cx="2220107" cy="99347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152" tIns="58420" rIns="327152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-</a:t>
          </a:r>
          <a:r>
            <a:rPr lang="ko-KR" sz="4600" kern="1200"/>
            <a:t> </a:t>
          </a:r>
          <a:r>
            <a:rPr lang="en-US" sz="4600" kern="1200"/>
            <a:t>TECH</a:t>
          </a:r>
        </a:p>
      </dsp:txBody>
      <dsp:txXfrm>
        <a:off x="4443470" y="4414789"/>
        <a:ext cx="2220107" cy="993476"/>
      </dsp:txXfrm>
    </dsp:sp>
    <dsp:sp modelId="{20D38682-F0F7-BA4C-9351-6D4D1912345D}">
      <dsp:nvSpPr>
        <dsp:cNvPr id="0" name=""/>
        <dsp:cNvSpPr/>
      </dsp:nvSpPr>
      <dsp:spPr>
        <a:xfrm rot="10800000">
          <a:off x="0" y="2459"/>
          <a:ext cx="6666833" cy="3321666"/>
        </a:xfrm>
        <a:prstGeom prst="upArrowCallou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사용자에게 상품을 제안하는 기술</a:t>
          </a:r>
          <a:endParaRPr lang="en-US" sz="2300" kern="1200"/>
        </a:p>
      </dsp:txBody>
      <dsp:txXfrm rot="10800000">
        <a:off x="0" y="2459"/>
        <a:ext cx="6666833" cy="21583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3F842-8405-294A-9EA0-5DEE19385164}">
      <dsp:nvSpPr>
        <dsp:cNvPr id="0" name=""/>
        <dsp:cNvSpPr/>
      </dsp:nvSpPr>
      <dsp:spPr>
        <a:xfrm>
          <a:off x="0" y="155123"/>
          <a:ext cx="6263640" cy="25295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4700" kern="1200"/>
            <a:t>사용자의 관심사를 추천 해주는 것</a:t>
          </a:r>
          <a:endParaRPr lang="en-US" sz="4700" kern="1200"/>
        </a:p>
      </dsp:txBody>
      <dsp:txXfrm>
        <a:off x="123482" y="278605"/>
        <a:ext cx="6016676" cy="2282576"/>
      </dsp:txXfrm>
    </dsp:sp>
    <dsp:sp modelId="{C891B887-86BC-6D42-AB81-280C100E54CD}">
      <dsp:nvSpPr>
        <dsp:cNvPr id="0" name=""/>
        <dsp:cNvSpPr/>
      </dsp:nvSpPr>
      <dsp:spPr>
        <a:xfrm>
          <a:off x="0" y="2820024"/>
          <a:ext cx="6263640" cy="25295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4700" kern="1200"/>
            <a:t>몰랐던 새로운 분야를 추천 해주는 것</a:t>
          </a:r>
          <a:endParaRPr lang="en-US" sz="4700" kern="1200"/>
        </a:p>
      </dsp:txBody>
      <dsp:txXfrm>
        <a:off x="123482" y="2943506"/>
        <a:ext cx="6016676" cy="22825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E4E4D5-457A-964C-890E-743D13758C8B}">
      <dsp:nvSpPr>
        <dsp:cNvPr id="0" name=""/>
        <dsp:cNvSpPr/>
      </dsp:nvSpPr>
      <dsp:spPr>
        <a:xfrm>
          <a:off x="0" y="622583"/>
          <a:ext cx="626364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6BEDE-BEBE-DB40-B08E-A98E7DC36D20}">
      <dsp:nvSpPr>
        <dsp:cNvPr id="0" name=""/>
        <dsp:cNvSpPr/>
      </dsp:nvSpPr>
      <dsp:spPr>
        <a:xfrm>
          <a:off x="313182" y="386423"/>
          <a:ext cx="4384548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/>
            <a:t>넷플릭스 추천 대회 </a:t>
          </a:r>
          <a:r>
            <a:rPr lang="en-US" sz="1600" kern="1200"/>
            <a:t>(SVD)</a:t>
          </a:r>
        </a:p>
      </dsp:txBody>
      <dsp:txXfrm>
        <a:off x="336239" y="409480"/>
        <a:ext cx="4338434" cy="426206"/>
      </dsp:txXfrm>
    </dsp:sp>
    <dsp:sp modelId="{896CFC75-3F27-FD45-B6FA-8FA410A050B7}">
      <dsp:nvSpPr>
        <dsp:cNvPr id="0" name=""/>
        <dsp:cNvSpPr/>
      </dsp:nvSpPr>
      <dsp:spPr>
        <a:xfrm>
          <a:off x="0" y="1348343"/>
          <a:ext cx="626364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DBA28F-EAF6-504C-A8AF-9B17237DCA2D}">
      <dsp:nvSpPr>
        <dsp:cNvPr id="0" name=""/>
        <dsp:cNvSpPr/>
      </dsp:nvSpPr>
      <dsp:spPr>
        <a:xfrm>
          <a:off x="313182" y="1112184"/>
          <a:ext cx="4384548" cy="47232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SPARK</a:t>
          </a:r>
          <a:r>
            <a:rPr lang="ko-KR" sz="1600" kern="1200"/>
            <a:t>를 이용한 </a:t>
          </a:r>
          <a:r>
            <a:rPr lang="en-US" sz="1600" kern="1200"/>
            <a:t>Matrix Factorization,</a:t>
          </a:r>
          <a:r>
            <a:rPr lang="ko-KR" sz="1600" kern="1200"/>
            <a:t> </a:t>
          </a:r>
          <a:r>
            <a:rPr lang="en-US" sz="1600" kern="1200"/>
            <a:t>FP-Groth</a:t>
          </a:r>
        </a:p>
      </dsp:txBody>
      <dsp:txXfrm>
        <a:off x="336239" y="1135241"/>
        <a:ext cx="4338434" cy="426206"/>
      </dsp:txXfrm>
    </dsp:sp>
    <dsp:sp modelId="{A5F37E54-3B0A-CA48-BB1B-85D4F8745440}">
      <dsp:nvSpPr>
        <dsp:cNvPr id="0" name=""/>
        <dsp:cNvSpPr/>
      </dsp:nvSpPr>
      <dsp:spPr>
        <a:xfrm>
          <a:off x="0" y="2074103"/>
          <a:ext cx="6263640" cy="141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333248" rIns="48612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Item2vec, Doc2vec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600" kern="1200"/>
            <a:t>협업 필터링 </a:t>
          </a:r>
          <a:r>
            <a:rPr lang="en-US" sz="1600" kern="1200"/>
            <a:t>+</a:t>
          </a:r>
          <a:r>
            <a:rPr lang="ko-KR" sz="1600" kern="1200"/>
            <a:t> 딥러닝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600" kern="1200"/>
            <a:t>유튜브 추천</a:t>
          </a:r>
          <a:endParaRPr lang="en-US" sz="1600" kern="1200"/>
        </a:p>
      </dsp:txBody>
      <dsp:txXfrm>
        <a:off x="0" y="2074103"/>
        <a:ext cx="6263640" cy="1411200"/>
      </dsp:txXfrm>
    </dsp:sp>
    <dsp:sp modelId="{EA1925C7-42F9-7749-A3BD-82031A9E1E98}">
      <dsp:nvSpPr>
        <dsp:cNvPr id="0" name=""/>
        <dsp:cNvSpPr/>
      </dsp:nvSpPr>
      <dsp:spPr>
        <a:xfrm>
          <a:off x="313182" y="1837944"/>
          <a:ext cx="4384548" cy="47232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/>
            <a:t>딥러닝을 이용한 추천 시스팀</a:t>
          </a:r>
          <a:endParaRPr lang="en-US" sz="1600" kern="1200"/>
        </a:p>
      </dsp:txBody>
      <dsp:txXfrm>
        <a:off x="336239" y="1861001"/>
        <a:ext cx="4338434" cy="426206"/>
      </dsp:txXfrm>
    </dsp:sp>
    <dsp:sp modelId="{EDD72F48-5EA1-424E-8C72-19C86474D165}">
      <dsp:nvSpPr>
        <dsp:cNvPr id="0" name=""/>
        <dsp:cNvSpPr/>
      </dsp:nvSpPr>
      <dsp:spPr>
        <a:xfrm>
          <a:off x="0" y="3807864"/>
          <a:ext cx="6263640" cy="131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333248" rIns="48612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Facorization Machine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Hierachical RNN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600" kern="1200"/>
            <a:t>강화학습 </a:t>
          </a:r>
          <a:r>
            <a:rPr lang="en-US" sz="1600" kern="1200"/>
            <a:t>+</a:t>
          </a:r>
          <a:r>
            <a:rPr lang="ko-KR" sz="1600" kern="1200"/>
            <a:t> </a:t>
          </a:r>
          <a:r>
            <a:rPr lang="en-US" sz="1600" kern="1200"/>
            <a:t>Re raking</a:t>
          </a:r>
        </a:p>
      </dsp:txBody>
      <dsp:txXfrm>
        <a:off x="0" y="3807864"/>
        <a:ext cx="6263640" cy="1310400"/>
      </dsp:txXfrm>
    </dsp:sp>
    <dsp:sp modelId="{4B9317E9-21DF-254F-90D8-E872117BFC4E}">
      <dsp:nvSpPr>
        <dsp:cNvPr id="0" name=""/>
        <dsp:cNvSpPr/>
      </dsp:nvSpPr>
      <dsp:spPr>
        <a:xfrm>
          <a:off x="313182" y="3571704"/>
          <a:ext cx="4384548" cy="4723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/>
            <a:t>개인화 추천 시스템</a:t>
          </a:r>
          <a:r>
            <a:rPr lang="en-US" sz="1600" kern="1200"/>
            <a:t>	</a:t>
          </a:r>
        </a:p>
      </dsp:txBody>
      <dsp:txXfrm>
        <a:off x="336239" y="3594761"/>
        <a:ext cx="4338434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F5A47-0E27-3F41-A4EE-90EDA8297C90}">
      <dsp:nvSpPr>
        <dsp:cNvPr id="0" name=""/>
        <dsp:cNvSpPr/>
      </dsp:nvSpPr>
      <dsp:spPr>
        <a:xfrm>
          <a:off x="379476" y="0"/>
          <a:ext cx="5504687" cy="5504687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2395F-0FAF-8845-9AA9-322CCD1CEB3E}">
      <dsp:nvSpPr>
        <dsp:cNvPr id="0" name=""/>
        <dsp:cNvSpPr/>
      </dsp:nvSpPr>
      <dsp:spPr>
        <a:xfrm>
          <a:off x="902421" y="522945"/>
          <a:ext cx="2146828" cy="21468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아이템셋의 증가를 줄이기 위한 방법</a:t>
          </a:r>
          <a:endParaRPr lang="en-US" sz="1800" kern="1200"/>
        </a:p>
      </dsp:txBody>
      <dsp:txXfrm>
        <a:off x="1007221" y="627745"/>
        <a:ext cx="1937228" cy="1937228"/>
      </dsp:txXfrm>
    </dsp:sp>
    <dsp:sp modelId="{A2F8ED94-F875-D045-A531-21F50A2010FF}">
      <dsp:nvSpPr>
        <dsp:cNvPr id="0" name=""/>
        <dsp:cNvSpPr/>
      </dsp:nvSpPr>
      <dsp:spPr>
        <a:xfrm>
          <a:off x="3214390" y="522945"/>
          <a:ext cx="2146828" cy="214682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빈번한 아이템 셋은 하위 아이템 셋 또한 빈번 할 것이라는 명제를 가짐</a:t>
          </a:r>
          <a:endParaRPr lang="en-US" sz="1800" kern="1200"/>
        </a:p>
      </dsp:txBody>
      <dsp:txXfrm>
        <a:off x="3319190" y="627745"/>
        <a:ext cx="1937228" cy="1937228"/>
      </dsp:txXfrm>
    </dsp:sp>
    <dsp:sp modelId="{77D90D9B-7070-AC43-AE2B-3D5BB8D4A67A}">
      <dsp:nvSpPr>
        <dsp:cNvPr id="0" name=""/>
        <dsp:cNvSpPr/>
      </dsp:nvSpPr>
      <dsp:spPr>
        <a:xfrm>
          <a:off x="902421" y="2834914"/>
          <a:ext cx="2146828" cy="214682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빈번하지 않은 아이템 셋은 하위 아이템셋도 도 비번 하지 않을것 </a:t>
          </a:r>
          <a:endParaRPr lang="en-US" sz="1800" kern="1200"/>
        </a:p>
      </dsp:txBody>
      <dsp:txXfrm>
        <a:off x="1007221" y="2939714"/>
        <a:ext cx="1937228" cy="1937228"/>
      </dsp:txXfrm>
    </dsp:sp>
    <dsp:sp modelId="{AA2E81AF-5DC4-5041-B778-7FD88C54E061}">
      <dsp:nvSpPr>
        <dsp:cNvPr id="0" name=""/>
        <dsp:cNvSpPr/>
      </dsp:nvSpPr>
      <dsp:spPr>
        <a:xfrm>
          <a:off x="3214390" y="2834914"/>
          <a:ext cx="2146828" cy="21468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대우 명제를 이용하여서 아이템 셋 증가를 줄이는 방법</a:t>
          </a:r>
          <a:endParaRPr lang="en-US" sz="1800" kern="1200"/>
        </a:p>
      </dsp:txBody>
      <dsp:txXfrm>
        <a:off x="3319190" y="2939714"/>
        <a:ext cx="1937228" cy="19372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30720-15FA-994A-AA5C-F687DD9244AE}">
      <dsp:nvSpPr>
        <dsp:cNvPr id="0" name=""/>
        <dsp:cNvSpPr/>
      </dsp:nvSpPr>
      <dsp:spPr>
        <a:xfrm>
          <a:off x="0" y="1144782"/>
          <a:ext cx="6666833" cy="58909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정의 </a:t>
          </a:r>
          <a:endParaRPr lang="en-US" sz="1900" kern="1200"/>
        </a:p>
      </dsp:txBody>
      <dsp:txXfrm>
        <a:off x="28757" y="1173539"/>
        <a:ext cx="6609319" cy="531581"/>
      </dsp:txXfrm>
    </dsp:sp>
    <dsp:sp modelId="{3C641402-0651-F54D-9A13-B812DAA9DC93}">
      <dsp:nvSpPr>
        <dsp:cNvPr id="0" name=""/>
        <dsp:cNvSpPr/>
      </dsp:nvSpPr>
      <dsp:spPr>
        <a:xfrm>
          <a:off x="0" y="1788597"/>
          <a:ext cx="6666833" cy="589095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사용자가 이전에 구매한 상품 중 좋아하는 상품 들과 </a:t>
          </a:r>
          <a:endParaRPr lang="en-US" sz="1900" kern="1200"/>
        </a:p>
      </dsp:txBody>
      <dsp:txXfrm>
        <a:off x="28757" y="1817354"/>
        <a:ext cx="6609319" cy="531581"/>
      </dsp:txXfrm>
    </dsp:sp>
    <dsp:sp modelId="{E1F2706A-CFA5-7745-80D1-C303C085EF2C}">
      <dsp:nvSpPr>
        <dsp:cNvPr id="0" name=""/>
        <dsp:cNvSpPr/>
      </dsp:nvSpPr>
      <dsp:spPr>
        <a:xfrm>
          <a:off x="0" y="2432412"/>
          <a:ext cx="6666833" cy="589095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유사한 상품들을 추천 하는 방법</a:t>
          </a:r>
          <a:endParaRPr lang="en-US" sz="1900" kern="1200"/>
        </a:p>
      </dsp:txBody>
      <dsp:txXfrm>
        <a:off x="28757" y="2461169"/>
        <a:ext cx="6609319" cy="531581"/>
      </dsp:txXfrm>
    </dsp:sp>
    <dsp:sp modelId="{903F9A95-7607-5E49-8CA4-48FEF1B3C09E}">
      <dsp:nvSpPr>
        <dsp:cNvPr id="0" name=""/>
        <dsp:cNvSpPr/>
      </dsp:nvSpPr>
      <dsp:spPr>
        <a:xfrm>
          <a:off x="0" y="3076227"/>
          <a:ext cx="6666833" cy="589095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사용자가 소비한 </a:t>
          </a:r>
          <a:r>
            <a:rPr lang="en-US" sz="1900" kern="1200"/>
            <a:t>TEXT</a:t>
          </a:r>
          <a:r>
            <a:rPr lang="ko-KR" sz="1900" kern="1200"/>
            <a:t> 또는 </a:t>
          </a:r>
          <a:r>
            <a:rPr lang="en-US" sz="1900" kern="1200"/>
            <a:t>IMAGE</a:t>
          </a:r>
          <a:r>
            <a:rPr lang="ko-KR" sz="1900" kern="1200"/>
            <a:t>와 유사한 벡터 상품 추천</a:t>
          </a:r>
          <a:endParaRPr lang="en-US" sz="1900" kern="1200"/>
        </a:p>
      </dsp:txBody>
      <dsp:txXfrm>
        <a:off x="28757" y="3104984"/>
        <a:ext cx="6609319" cy="531581"/>
      </dsp:txXfrm>
    </dsp:sp>
    <dsp:sp modelId="{A99EDF60-9174-F14F-9D6D-8355DEB4B074}">
      <dsp:nvSpPr>
        <dsp:cNvPr id="0" name=""/>
        <dsp:cNvSpPr/>
      </dsp:nvSpPr>
      <dsp:spPr>
        <a:xfrm>
          <a:off x="0" y="3720042"/>
          <a:ext cx="6666833" cy="589095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어떻게 벡터하는지 유사한지 파악이 핵심</a:t>
          </a:r>
          <a:endParaRPr lang="en-US" sz="1900" kern="1200"/>
        </a:p>
      </dsp:txBody>
      <dsp:txXfrm>
        <a:off x="28757" y="3748799"/>
        <a:ext cx="6609319" cy="5315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19B35F-30B4-724D-B122-A055159C390C}">
      <dsp:nvSpPr>
        <dsp:cNvPr id="0" name=""/>
        <dsp:cNvSpPr/>
      </dsp:nvSpPr>
      <dsp:spPr>
        <a:xfrm>
          <a:off x="0" y="412917"/>
          <a:ext cx="10515600" cy="13332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4300" kern="1200"/>
            <a:t>직관적인 해석이 가능함</a:t>
          </a:r>
          <a:endParaRPr lang="en-US" sz="4300" kern="1200"/>
        </a:p>
      </dsp:txBody>
      <dsp:txXfrm>
        <a:off x="65082" y="477999"/>
        <a:ext cx="10385436" cy="1203051"/>
      </dsp:txXfrm>
    </dsp:sp>
    <dsp:sp modelId="{9E3FCE97-EC78-3B44-98A9-CE739844E42B}">
      <dsp:nvSpPr>
        <dsp:cNvPr id="0" name=""/>
        <dsp:cNvSpPr/>
      </dsp:nvSpPr>
      <dsp:spPr>
        <a:xfrm>
          <a:off x="0" y="1869972"/>
          <a:ext cx="10515600" cy="13332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4300" kern="1200"/>
            <a:t>대규모 말뭉치를 다룰 때 메모리 문제 발생</a:t>
          </a:r>
          <a:endParaRPr lang="en-US" sz="4300" kern="1200"/>
        </a:p>
      </dsp:txBody>
      <dsp:txXfrm>
        <a:off x="65082" y="1935054"/>
        <a:ext cx="10385436" cy="1203051"/>
      </dsp:txXfrm>
    </dsp:sp>
    <dsp:sp modelId="{AE4294A4-83B0-AD45-823F-F05F194DF85B}">
      <dsp:nvSpPr>
        <dsp:cNvPr id="0" name=""/>
        <dsp:cNvSpPr/>
      </dsp:nvSpPr>
      <dsp:spPr>
        <a:xfrm>
          <a:off x="0" y="3203187"/>
          <a:ext cx="10515600" cy="1646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54610" rIns="305816" bIns="5461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3400" kern="1200"/>
            <a:t>높은 차원을 가지고</a:t>
          </a:r>
          <a:endParaRPr lang="en-US" sz="3400" kern="120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kern="1200"/>
            <a:t>Sparse </a:t>
          </a:r>
          <a:r>
            <a:rPr lang="ko-KR" sz="3400" kern="1200"/>
            <a:t>메트릭스 형태이기 때문</a:t>
          </a:r>
          <a:endParaRPr lang="en-US" sz="3400" kern="1200"/>
        </a:p>
      </dsp:txBody>
      <dsp:txXfrm>
        <a:off x="0" y="3203187"/>
        <a:ext cx="10515600" cy="16466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5A2CD-2814-824C-93A6-53DBDEA07CAB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0A76D-A58B-DB4E-86BF-F06FA2F94902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임베딩을 만들때 단어간의 유사도 기반으로 </a:t>
          </a:r>
          <a:endParaRPr lang="en-US" sz="2200" kern="1200"/>
        </a:p>
      </dsp:txBody>
      <dsp:txXfrm>
        <a:off x="0" y="2703"/>
        <a:ext cx="6900512" cy="921789"/>
      </dsp:txXfrm>
    </dsp:sp>
    <dsp:sp modelId="{D1B2C2F1-6F3A-CE4F-AD11-4E710EF5A687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B2012-3987-D849-9902-EC8F037D9ACC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단어를 벡터로 바꿔주는 임베딩 방법론</a:t>
          </a:r>
          <a:endParaRPr lang="en-US" sz="2200" kern="1200"/>
        </a:p>
      </dsp:txBody>
      <dsp:txXfrm>
        <a:off x="0" y="924492"/>
        <a:ext cx="6900512" cy="921789"/>
      </dsp:txXfrm>
    </dsp:sp>
    <dsp:sp modelId="{0D2975DA-A0E4-5743-B309-05CE5CB9CB49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1E85D-4DEF-1248-A17B-26E930C7614A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원핫벡터 형태의 </a:t>
          </a:r>
          <a:r>
            <a:rPr lang="en-US" sz="2200" kern="1200"/>
            <a:t>sparse matrix</a:t>
          </a:r>
          <a:r>
            <a:rPr lang="ko-KR" sz="2200" kern="1200"/>
            <a:t>의 단점을 해소하고자</a:t>
          </a:r>
          <a:endParaRPr lang="en-US" sz="2200" kern="1200"/>
        </a:p>
      </dsp:txBody>
      <dsp:txXfrm>
        <a:off x="0" y="1846281"/>
        <a:ext cx="6900512" cy="921789"/>
      </dsp:txXfrm>
    </dsp:sp>
    <dsp:sp modelId="{5CF8485C-985C-AB4B-850C-942A88EE3FBD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5E12ED-CE66-2B46-9BD0-C1A49E9F3682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저차원 공간에 벡터로 매핑하는 것이 특징</a:t>
          </a:r>
          <a:endParaRPr lang="en-US" sz="2200" kern="1200"/>
        </a:p>
      </dsp:txBody>
      <dsp:txXfrm>
        <a:off x="0" y="2768070"/>
        <a:ext cx="6900512" cy="921789"/>
      </dsp:txXfrm>
    </dsp:sp>
    <dsp:sp modelId="{C451CA2E-AA4E-044B-A290-423C9F448E4F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C85AE-3891-4F41-A04C-000537877836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Word2Vec</a:t>
          </a:r>
          <a:r>
            <a:rPr lang="ko-KR" sz="2200" kern="1200"/>
            <a:t>의 명제는 </a:t>
          </a:r>
          <a:endParaRPr lang="en-US" sz="2200" kern="1200"/>
        </a:p>
      </dsp:txBody>
      <dsp:txXfrm>
        <a:off x="0" y="3689859"/>
        <a:ext cx="6900512" cy="921789"/>
      </dsp:txXfrm>
    </dsp:sp>
    <dsp:sp modelId="{50B32B97-7B73-5A41-A08F-BA31BC8A0FED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7C38CB-39CF-8147-A13E-754A9A643BB6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비슷한 위치에 등장하는 단어는 비슷한 의미를 가진다</a:t>
          </a:r>
          <a:endParaRPr lang="en-US" sz="2200" kern="1200"/>
        </a:p>
      </dsp:txBody>
      <dsp:txXfrm>
        <a:off x="0" y="4611648"/>
        <a:ext cx="6900512" cy="9217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C280D-BA55-4710-BA34-DF4E092F1A7A}">
      <dsp:nvSpPr>
        <dsp:cNvPr id="0" name=""/>
        <dsp:cNvSpPr/>
      </dsp:nvSpPr>
      <dsp:spPr>
        <a:xfrm>
          <a:off x="0" y="2284"/>
          <a:ext cx="6263640" cy="1157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E14FA-8628-4300-9E70-FF2C4B261A0F}">
      <dsp:nvSpPr>
        <dsp:cNvPr id="0" name=""/>
        <dsp:cNvSpPr/>
      </dsp:nvSpPr>
      <dsp:spPr>
        <a:xfrm>
          <a:off x="350270" y="262816"/>
          <a:ext cx="636855" cy="6368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BDF5F4-1B40-4DB4-A186-01D533601EBF}">
      <dsp:nvSpPr>
        <dsp:cNvPr id="0" name=""/>
        <dsp:cNvSpPr/>
      </dsp:nvSpPr>
      <dsp:spPr>
        <a:xfrm>
          <a:off x="1337397" y="2284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잠재 요인 협업 필터링은</a:t>
          </a:r>
          <a:endParaRPr lang="en-US" sz="2200" kern="1200"/>
        </a:p>
      </dsp:txBody>
      <dsp:txXfrm>
        <a:off x="1337397" y="2284"/>
        <a:ext cx="4926242" cy="1157919"/>
      </dsp:txXfrm>
    </dsp:sp>
    <dsp:sp modelId="{DD70446A-9E9A-4BCF-9A53-51C7BEAE348B}">
      <dsp:nvSpPr>
        <dsp:cNvPr id="0" name=""/>
        <dsp:cNvSpPr/>
      </dsp:nvSpPr>
      <dsp:spPr>
        <a:xfrm>
          <a:off x="0" y="1449684"/>
          <a:ext cx="6263640" cy="1157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9CA029-92ED-445E-916A-6021E204CB45}">
      <dsp:nvSpPr>
        <dsp:cNvPr id="0" name=""/>
        <dsp:cNvSpPr/>
      </dsp:nvSpPr>
      <dsp:spPr>
        <a:xfrm>
          <a:off x="350270" y="1710216"/>
          <a:ext cx="636855" cy="6368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2E103-F7F0-4839-923B-2F5057D2E981}">
      <dsp:nvSpPr>
        <dsp:cNvPr id="0" name=""/>
        <dsp:cNvSpPr/>
      </dsp:nvSpPr>
      <dsp:spPr>
        <a:xfrm>
          <a:off x="1337397" y="1449684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Rating Matrix</a:t>
          </a:r>
          <a:r>
            <a:rPr lang="ko-KR" sz="2200" kern="1200"/>
            <a:t>에 빈 공간을 채우기 위해</a:t>
          </a:r>
          <a:endParaRPr lang="en-US" sz="2200" kern="1200"/>
        </a:p>
      </dsp:txBody>
      <dsp:txXfrm>
        <a:off x="1337397" y="1449684"/>
        <a:ext cx="4926242" cy="1157919"/>
      </dsp:txXfrm>
    </dsp:sp>
    <dsp:sp modelId="{59833EA1-1DCB-4D50-A223-827A973E9DD6}">
      <dsp:nvSpPr>
        <dsp:cNvPr id="0" name=""/>
        <dsp:cNvSpPr/>
      </dsp:nvSpPr>
      <dsp:spPr>
        <a:xfrm>
          <a:off x="0" y="2897083"/>
          <a:ext cx="6263640" cy="1157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1E344-C46B-44A3-984C-6DD2F33F3EB2}">
      <dsp:nvSpPr>
        <dsp:cNvPr id="0" name=""/>
        <dsp:cNvSpPr/>
      </dsp:nvSpPr>
      <dsp:spPr>
        <a:xfrm>
          <a:off x="350270" y="3157615"/>
          <a:ext cx="636855" cy="6368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534FD5-BDB1-4805-88BE-E113CF7363F6}">
      <dsp:nvSpPr>
        <dsp:cNvPr id="0" name=""/>
        <dsp:cNvSpPr/>
      </dsp:nvSpPr>
      <dsp:spPr>
        <a:xfrm>
          <a:off x="1337397" y="2897083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사용자와 상품을 잘 표현 하는 차원을 찾는 방법</a:t>
          </a:r>
          <a:endParaRPr lang="en-US" sz="2200" kern="1200"/>
        </a:p>
      </dsp:txBody>
      <dsp:txXfrm>
        <a:off x="1337397" y="2897083"/>
        <a:ext cx="4926242" cy="1157919"/>
      </dsp:txXfrm>
    </dsp:sp>
    <dsp:sp modelId="{A093EC9F-1FCA-46D6-871B-A04C4FACA2E0}">
      <dsp:nvSpPr>
        <dsp:cNvPr id="0" name=""/>
        <dsp:cNvSpPr/>
      </dsp:nvSpPr>
      <dsp:spPr>
        <a:xfrm>
          <a:off x="0" y="4344483"/>
          <a:ext cx="6263640" cy="1157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49FEC7-201B-41D1-A68C-E2DDE7671684}">
      <dsp:nvSpPr>
        <dsp:cNvPr id="0" name=""/>
        <dsp:cNvSpPr/>
      </dsp:nvSpPr>
      <dsp:spPr>
        <a:xfrm>
          <a:off x="350270" y="4605015"/>
          <a:ext cx="636855" cy="6368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85C55-5503-4A8D-8E9D-4782D6252C41}">
      <dsp:nvSpPr>
        <dsp:cNvPr id="0" name=""/>
        <dsp:cNvSpPr/>
      </dsp:nvSpPr>
      <dsp:spPr>
        <a:xfrm>
          <a:off x="1337397" y="4344483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행렬 분해</a:t>
          </a:r>
          <a:r>
            <a:rPr lang="en-US" sz="2200" kern="1200"/>
            <a:t>(SGD) </a:t>
          </a:r>
          <a:r>
            <a:rPr lang="ko-KR" sz="2200" kern="1200"/>
            <a:t>추천 시스템에서 잘 사용 되는 협업 필터링 </a:t>
          </a:r>
          <a:endParaRPr lang="en-US" sz="2200" kern="1200"/>
        </a:p>
      </dsp:txBody>
      <dsp:txXfrm>
        <a:off x="1337397" y="4344483"/>
        <a:ext cx="4926242" cy="1157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57:13.3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16383,'67'0'0,"-2"0"0,-16 0 0,11 0 0,9 0 0,15 0 0,-2 0 0,3 0 0,-5 0 0,-7 0 0,0 0 0,-4 0 0,-5 0 0,0 0 0,0 0 0,-1 0 0,-2 0 0,1 0 0,0 0 0,4 0 0,3 3 0,1 0 0,4 3 0,-2-1 0,-1 2 0,14-2 0,-28-1 0,25-2 0,-26-2 0,25 0 0,-6 0 0,-1 0 0,-2 0 0,-6 2 0,7 2 0,-3-1 0,-7-1 0,-6-2 0,-4 0 0,-4 0 0,-3 0 0,-2 0 0,-2 0 0,1 0 0,0 0 0,0 0 0,2 0 0,1 0 0,4 0 0,0 0 0,-3 0 0,-1 0 0,-5 0 0,-5 0 0,-4 2 0,3 1 0,-11-1 0,9 0 0,-13-2 0,5 0 0,0 0 0,3 0 0,3 0 0,0 1 0,0 1 0,-1 1 0,-1-1 0,-1 0 0,-1-2 0,-1 0 0,-1 0 0,-1 0 0,-1 0 0,-1 0 0,1 0 0,2 0 0,2 0 0,4 0 0,4 0 0,0 0 0,3 0 0,-1 0 0,3 4 0,-14-3 0,6 3 0,-22-2 0,8 0 0,-1 1 0,-6-1 0,13-2 0,-9 0 0,9 0 0,-2 0 0,2 0 0,-1 0 0,1 0 0,-2 0 0,-1 0 0,-4 0 0,-3 0 0,5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57:17.6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 16383,'50'0'0,"1"0"0,-1 0 0,0 0 0,45 0 0,-40 0 0,1 0 0,5 0 0,2 0 0,5 0 0,2 0 0,5 0 0,2 0 0,1 0 0,2 0 0,20 0 0,-3 0 0,-30 0 0,-2 0 0,20 0 0,-4 0 0,15 0 0,-37 0 0,2 0 0,-5 0 0,-1 0 0,38 0 0,1 0 0,-8 0 0,0 0 0,6 0 0,-15 0 0,0 0 0,-5 0 0,-8 0 0,-5 0 0,-3 0 0,-5 0 0,-5 0 0,-5 0 0,-6 0 0,-4 0 0,-4 0 0,-4 0 0,-3 0 0,-1 0 0,1 0 0,1 0 0,8 0 0,-8 0 0,8 0 0,-10 0 0,3 0 0,-1 0 0,-1 0 0,-3 0 0,-2 0 0,2 0 0,-2 0 0,2 0 0,-1 0 0,0 0 0,-1 0 0,1 0 0,-2 0 0,4 0 0,0 0 0,0 0 0,-1 0 0,-3 0 0,6 0 0,-6 0 0,3 0 0,7 0 0,-15 0 0,14 0 0,-8 0 0,-5-1 0,4-1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57:21.2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16383,'70'0'0,"1"0"0,-6 0 0,10 0 0,7 0 0,11 0 0,-44 0 0,2 0 0,3 0 0,2 0 0,4 0 0,2 0 0,2 0 0,3 0 0,24 0 0,-1 0 0,-31 0 0,0 0 0,32 0 0,-2 0 0,-33 0 0,-2 0 0,15 0 0,0 0 0,-3-1 0,-1 2 0,-3-1 0,-1 0 0,1 2 0,-1 1 0,-3 0 0,0 2 0,-1 0 0,-2 0 0,43 4 0,-8-2 0,-4-2 0,-4-2 0,-2 1 0,-5-3 0,-12 1 0,-7 0 0,-4 1 0,-6-1 0,-3 1 0,-3 2 0,-1 0 0,5 2 0,2-1 0,3 0 0,18 0 0,-23-1 0,27 1 0,-23 0 0,16 2 0,0 1 0,-4 0 0,3-1 0,2 1 0,4 1 0,2 2 0,-1-2 0,1-1 0,1 0 0,1 0 0,-5 0 0,-2 0 0,-4-1 0,-3-1 0,-4 0 0,-3-1 0,-4 0 0,-4-2 0,-1-2 0,-3-1 0,1-1 0,-1 0 0,-4 2 0,4 1 0,-15-1 0,9 0 0,-12-2 0,4 2 0,-1 0 0,-2 1 0,0-1 0,2 0 0,3 0 0,3 1 0,0-1 0,1-2 0,-1 0 0,1 0 0,1 0 0,0 1 0,-4 2 0,-2-1 0,-3 1 0,-2-3 0,1 0 0,-2 0 0,0 0 0,-2 0 0,-3 0 0,-1 0 0,1 0 0,1 0 0,4 0 0,-6 0 0,5 0 0,-6 0 0,3 0 0,0 0 0,0 0 0,1 0 0,-1 0 0,4 0 0,1 0 0,0 0 0,1 0 0,-2 0 0,0 0 0,-1 0 0,-1 0 0,-1 0 0,0 0 0,0 0 0,0 0 0,-1 0 0,0 0 0,-2 0 0,0 0 0,1 0 0,1 0 0,-1 0 0,-1 0 0,4 0 0,-3 0 0,5 0 0,-4 0 0,0 0 0,3 0 0,1 0 0,1 0 0,0 0 0,-4 0 0,-3 0 0,0 0 0,0-2 0,-1 0 0,2-2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57:23.5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30 16383,'78'0'0,"8"0"0,12 0 0,-43 0 0,2 0 0,5 0 0,2 0 0,-2 0 0,1 0 0,-4 0 0,0 0 0,1 0 0,-1 0 0,-3 0 0,-2 0 0,-2 0 0,-1 0 0,45 0 0,-12 0 0,-4 0 0,-4 0 0,-11 0 0,-9 0 0,-7 0 0,-8 0 0,-1 0 0,-4 0 0,-2 0 0,3 0 0,6 0 0,14 0 0,-13 0 0,16 0 0,-17 0 0,10 0 0,-1 0 0,-1 0 0,-1 0 0,0 0 0,-4 0 0,-6 0 0,-2 0 0,-5 0 0,-2 0 0,-3 0 0,-1 0 0,-2 0 0,-2 0 0,2 0 0,2 0 0,0 0 0,-1 0 0,0 0 0,3 0 0,3 0 0,4 0 0,6 0 0,1 0 0,6 0 0,16 0 0,-21-3 0,22 0 0,-22 0 0,8 0 0,-3 3 0,-8-2 0,-4 0 0,-4-1 0,-5 1 0,-4 2 0,-5-1 0,-4-1 0,-1 0 0,3 0 0,-2 1 0,4 1 0,-2 0 0,-1 0 0,-1 0 0,0 0 0,1 0 0,1 0 0,-1 0 0,-1 0 0,2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57:26.9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0 148 16383,'52'0'0,"3"0"0,-1 0 0,10 0 0,8 0 0,6 0 0,0 0 0,4 0 0,-22 0 0,12 0 0,-3 0 0,10 0 0,1 0 0,-9 0 0,-8 0 0,10 0 0,-2 0 0,4 0 0,-5-1 0,-5-2 0,-4 0 0,-3 0 0,-6 1 0,-3 2 0,-7-1 0,-2-2 0,-3 1 0,-3-2 0,1 0 0,1 0 0,0-1 0,2 1 0,1 0 0,-2 0 0,-1 0 0,-4-1 0,10 2 0,-17 1 0,15 1 0,-18 1 0,6 0 0,1 0 0,-1-2 0,1-1 0,-2 1 0,2 0 0,-2 2 0,-1 0 0,0 0 0,-1 0 0,0 0 0,3 0 0,3-2 0,2-2 0,5-1 0,4-2 0,6 0 0,3 2 0,1-1 0,5 0 0,2-2 0,-1 1 0,3 2 0,-3-1 0,12 3 0,-20 0 0,13 0 0,-24 3 0,10 0 0,-1 0 0,1 0 0,5 0 0,7 0 0,3 0 0,10 0 0,6 0 0,5 0 0,1 0 0,-7 0 0,-4 0 0,-1 0 0,1 0 0,1 0 0,-2 0 0,1 0 0,-3 0 0,-5 0 0,-7 0 0,-9 0 0,-4 0 0,-6 0 0,-5 0 0,-3 0 0,2 0 0,-13 0 0,8 0 0,-13 0 0,3 0 0,-3 0 0,-2 0 0,1 0 0,2 0 0,3 0 0,2 0 0,1 0 0,0 0 0,1 0 0,1 0 0,2 0 0,2 0 0,1 0 0,1 0 0,3 0 0,3 0 0,2 0 0,5 0 0,1 0 0,2 0 0,4 0 0,4 0 0,6 0 0,13 0 0,-27 0 0,16 0 0,-31 0 0,9 0 0,-4 0 0,-6 0 0,-1 0 0,-4 0 0,-2 0 0,0 0 0,-3 0 0,-2 0 0,0 1 0,-3 1 0,1 0 0,2 1 0,2-1 0,4 0 0,5 1 0,3-1 0,6-1 0,5-1 0,3 0 0,1 0 0,0 0 0,-5 0 0,7 0 0,-24 0 0,6 0 0,-19 0 0,1 0 0,5 0 0,-8 0 0,7 0 0,-6 0 0,4 0 0,-1 0 0,0 0 0,1 0 0,-2 0 0,0 0 0,0 0 0,0 0 0,7 0 0,-7 0 0,5 0 0,-7 0 0,1 0 0,2 0 0,4 0 0,-5 0 0,6 0 0,-8 0 0,7 0 0,-1 0 0,0 0 0,0 0 0,-1 0 0,0 0 0,-1 0 0,-3 0 0,5 0 0,-5 0 0,5 0 0,-3 0 0,0 0 0,-1 0 0,2 0 0,-1 0 0,1 0 0,-1 0 0,-1 0 0,1 0 0,1 0 0,-2 0 0,1 0 0,-1 0 0,2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1T04:57:29.0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0 303 16383,'85'0'0,"8"0"0,6 0 0,-42 0 0,1 0 0,6 0 0,1 0 0,1 0 0,1 0 0,-1 0 0,-1 0 0,3 0 0,-1 0 0,-4 0 0,-1 0 0,-3 0 0,-1 0 0,0 0 0,-2 0 0,35 0 0,-30 0 0,-2 0 0,5 0 0,-15 0 0,3 0 0,0 0 0,-2 0 0,17 0 0,-14 0 0,-4 0 0,-13 0 0,7 0 0,-5 0 0,-3 0 0,0 0 0,-1 0 0,3 0 0,2 0 0,2 0 0,8 0 0,5 0 0,1 0 0,5-2 0,-4-1 0,0-4 0,2-4 0,-3 1 0,-2-1 0,-3 3 0,-3 0 0,-4-3 0,16-2 0,-19 6 0,26-3 0,-21 4 0,11 0 0,3-2 0,2-1 0,4 2 0,2-1 0,-3 2 0,-4 2 0,-5-1 0,-8 2 0,-8 0 0,-4 2 0,-4 1 0,-2 0 0,-5-1 0,-1-2 0,-1 1 0,0 0 0,1 0 0,2-1 0,0 0 0,0 1 0,2 2 0,0-3 0,1 1 0,8-1 0,-12-1 0,13 1 0,-11 0 0,8 1 0,4 0 0,0-1 0,3 0 0,3-2 0,0 3 0,-1-2 0,-3-1 0,-6 2 0,-4-1 0,-3 0 0,-3 2 0,1-2 0,1-1 0,2 0 0,1 0 0,2 0 0,2 1 0,2 2 0,1-1 0,-2 2 0,-3 1 0,-4 0 0,-1 0 0,-2 0 0,2 0 0,-9-2 0,5 0 0,-9 0 0,4 0 0,3 2 0,1 0 0,1 0 0,6-3 0,0 1 0,3-1 0,-1 1 0,-3 2 0,-2-1 0,-2-1 0,-2-1 0,-3 1 0,-4 1 0,1 1 0,0 0 0,0 0 0,1 0 0,1 0 0,-3 0 0,4 0 0,-4 0 0,2 0 0,3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6B0FF-C799-EE4B-BDD6-68E82369F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A5F064-799C-154C-8CE3-08D256ECA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04310-8612-9547-A06D-2EA1003F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0F2A-DA6F-4841-944F-82DEA6EE9B1D}" type="datetimeFigureOut">
              <a:rPr lang="en-KR" smtClean="0"/>
              <a:t>2022/10/01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58E30-9F9C-F644-83B8-9316964F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08821-70A4-6346-9B68-4963A1717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6E5F-30F2-D24E-BFC5-A75F878002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042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E271-E2D2-5B4D-8C1F-257918749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CF631-BD5D-F14F-931D-CC77683B3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6BF91-1A91-5D4C-A031-0885D04C0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0F2A-DA6F-4841-944F-82DEA6EE9B1D}" type="datetimeFigureOut">
              <a:rPr lang="en-KR" smtClean="0"/>
              <a:t>2022/10/01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21734-FA79-F241-8B93-F14AC9DA1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8F0E7-505E-0D4C-A872-263697933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6E5F-30F2-D24E-BFC5-A75F878002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61555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F9096-BAA2-8643-A24C-FC4A4D6A35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0FA04-DFC0-C24D-9227-B86BDA4FB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B6FDE-C0DA-1C49-AA61-39523B879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0F2A-DA6F-4841-944F-82DEA6EE9B1D}" type="datetimeFigureOut">
              <a:rPr lang="en-KR" smtClean="0"/>
              <a:t>2022/10/01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1F32E-CC7D-5F40-B248-2BDE2BEE9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7CFCD-D975-4A44-8FE7-CC62AA64C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6E5F-30F2-D24E-BFC5-A75F878002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48030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CF5F-B2AC-1242-8AE8-E78639A8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743E3-B129-694B-B8FF-AC2CC0F35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3DA2D-3C64-B944-B7C2-29CF5CAC0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0F2A-DA6F-4841-944F-82DEA6EE9B1D}" type="datetimeFigureOut">
              <a:rPr lang="en-KR" smtClean="0"/>
              <a:t>2022/10/01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4B1F3-053F-CF48-805B-21333E197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97BB5-0E81-4240-AC1B-E4F20C28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6E5F-30F2-D24E-BFC5-A75F878002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47458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9AAA-B31E-0749-81BD-9AD80087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67805-86F0-574B-A657-FEEBF67E8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CD4E9-5A96-A14D-9DE1-B1B110FAA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0F2A-DA6F-4841-944F-82DEA6EE9B1D}" type="datetimeFigureOut">
              <a:rPr lang="en-KR" smtClean="0"/>
              <a:t>2022/10/01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25BC0-FD42-1F43-B624-60B1656C8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E15B9-03AD-6B45-B4BF-E2F4A80B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6E5F-30F2-D24E-BFC5-A75F878002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2860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815CB-D276-BF45-906C-4E58C63B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2A44-C194-6F41-9CD7-19DED7B95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26B144-14DC-EB40-AA1B-5E1D1D1FA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C6829-3521-ED49-97A4-ECF63190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0F2A-DA6F-4841-944F-82DEA6EE9B1D}" type="datetimeFigureOut">
              <a:rPr lang="en-KR" smtClean="0"/>
              <a:t>2022/10/01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27D38-D552-154D-9265-C1B0F8834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6239A-F8DB-E54C-933F-C880780AF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6E5F-30F2-D24E-BFC5-A75F878002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25802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24654-4088-244B-A391-3B9DF6F19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7A07C-1FF1-BE47-B0E5-43206B58B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16A4F7-7255-514C-A599-669573510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66ECE6-CCFD-ED42-936B-528B5996ED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A79A6F-9EAD-4D4C-8F7C-C88E0D060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A223BF-3883-4240-83A3-7730E2DB1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0F2A-DA6F-4841-944F-82DEA6EE9B1D}" type="datetimeFigureOut">
              <a:rPr lang="en-KR" smtClean="0"/>
              <a:t>2022/10/01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8D68FD-C779-1341-9685-D8F55695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718B09-FE95-764A-BAE2-126E7F6B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6E5F-30F2-D24E-BFC5-A75F878002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82853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AFAB-E9CB-A248-AE86-34A8FAF47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C50A3C-FE1E-2E4F-8FA4-46547E6C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0F2A-DA6F-4841-944F-82DEA6EE9B1D}" type="datetimeFigureOut">
              <a:rPr lang="en-KR" smtClean="0"/>
              <a:t>2022/10/01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7E28A-090D-904C-989B-EAB411AB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B3ECA-6F5C-FC49-83C5-2A92A6C9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6E5F-30F2-D24E-BFC5-A75F878002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9372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CB378E-6AF1-EA41-A9FD-7F7F6A10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0F2A-DA6F-4841-944F-82DEA6EE9B1D}" type="datetimeFigureOut">
              <a:rPr lang="en-KR" smtClean="0"/>
              <a:t>2022/10/01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EE287C-9479-AD4D-8467-384F94B22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49B46-FF68-AA41-BAE0-2E82A38C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6E5F-30F2-D24E-BFC5-A75F878002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83317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FFFF-C80D-424F-BFB5-265940C77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E19EA-F486-634F-A6FA-F0C864977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26FE3-5806-0147-931D-11E8D16C5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E9550-D92D-854A-AFC3-4B0833E17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0F2A-DA6F-4841-944F-82DEA6EE9B1D}" type="datetimeFigureOut">
              <a:rPr lang="en-KR" smtClean="0"/>
              <a:t>2022/10/01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3A87F-8646-E945-91E9-334C343A7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EFCF4-06AB-204B-991A-CB8C2039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6E5F-30F2-D24E-BFC5-A75F878002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6911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8C66-3405-8E44-8D23-F1D31E377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A7044B-5F00-2A43-80D9-B77D4CA87B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3D959-A00E-8041-83D5-0BF3840A1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D5FA3-5402-5643-838A-315A7D7D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0F2A-DA6F-4841-944F-82DEA6EE9B1D}" type="datetimeFigureOut">
              <a:rPr lang="en-KR" smtClean="0"/>
              <a:t>2022/10/01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75B02-D50E-8944-B464-CC890C638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435D7-DDAE-0C4B-BC4F-96AAC5E98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A6E5F-30F2-D24E-BFC5-A75F878002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1678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51ECBF-A78D-2F42-A725-9C4B3F09C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D5804-FE72-A645-B1DE-DF829E323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E9B51-2DDB-C44C-A15B-62B457BF1C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70F2A-DA6F-4841-944F-82DEA6EE9B1D}" type="datetimeFigureOut">
              <a:rPr lang="en-KR" smtClean="0"/>
              <a:t>2022/10/01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44FDD-CC36-AF4F-A4DA-9D8AAE62B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A5D61-68EA-684C-B72B-DE4BA2CAE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A6E5F-30F2-D24E-BFC5-A75F878002B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02243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6CF94-C5C3-D14D-ABB7-141693D91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731520"/>
            <a:ext cx="6089904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추천알고리즘 </a:t>
            </a:r>
            <a:endParaRPr lang="en-US" sz="4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B92CD-A4EC-9E49-90BA-ED07787EB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456" y="2798385"/>
            <a:ext cx="10597729" cy="3283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ko-KR" altLang="en-US" sz="2700"/>
              <a:t>콘텐츠 기반</a:t>
            </a:r>
            <a:endParaRPr lang="en-US" altLang="ko-KR" sz="270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ko-KR" altLang="en-US" sz="2700"/>
              <a:t>협업 필터링</a:t>
            </a:r>
            <a:r>
              <a:rPr lang="en-US" altLang="ko-KR" sz="2700"/>
              <a:t>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ko-KR" altLang="en-US" sz="2700"/>
              <a:t>시퀀셜</a:t>
            </a:r>
            <a:r>
              <a:rPr lang="en-US" altLang="ko-KR" sz="2700"/>
              <a:t> </a:t>
            </a:r>
            <a:r>
              <a:rPr lang="ko-KR" altLang="en-US" sz="2700"/>
              <a:t>기반 </a:t>
            </a:r>
            <a:endParaRPr lang="en-US" altLang="ko-KR" sz="270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ko-KR" altLang="en-US" sz="2700"/>
              <a:t>세션 기반</a:t>
            </a:r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3473814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Rectangle 205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24B5A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0FB81-EC79-AE46-AB33-1341806ED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연관 분석 </a:t>
            </a:r>
            <a:r>
              <a:rPr lang="en-US" altLang="ko-KR" dirty="0">
                <a:solidFill>
                  <a:srgbClr val="FFFFFF"/>
                </a:solidFill>
              </a:rPr>
              <a:t>(Association Analysis)</a:t>
            </a:r>
            <a:endParaRPr lang="en-KR" dirty="0">
              <a:solidFill>
                <a:srgbClr val="FFFFF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433C97-C282-704A-A90D-5F2AC5ED3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4" r="1" b="1"/>
          <a:stretch/>
        </p:blipFill>
        <p:spPr bwMode="auto">
          <a:xfrm>
            <a:off x="327547" y="2454903"/>
            <a:ext cx="7058306" cy="40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769E4-6299-E145-9341-5ECEC66AE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ko-KR" altLang="en-US" sz="2000">
                <a:solidFill>
                  <a:srgbClr val="FFFFFF"/>
                </a:solidFill>
              </a:rPr>
              <a:t>룰 기반 모델 </a:t>
            </a:r>
            <a:endParaRPr lang="en-US" altLang="ko-KR" sz="2000">
              <a:solidFill>
                <a:srgbClr val="FFFFFF"/>
              </a:solidFill>
            </a:endParaRPr>
          </a:p>
          <a:p>
            <a:r>
              <a:rPr lang="ko-KR" altLang="en-US" sz="2000">
                <a:solidFill>
                  <a:srgbClr val="FFFFFF"/>
                </a:solidFill>
              </a:rPr>
              <a:t>상품과 상품 사이 어떤 연관이 있는지 찾는 알고리즘</a:t>
            </a:r>
            <a:endParaRPr lang="en-US" altLang="ko-KR" sz="2000">
              <a:solidFill>
                <a:srgbClr val="FFFFFF"/>
              </a:solidFill>
            </a:endParaRPr>
          </a:p>
          <a:p>
            <a:endParaRPr lang="en-US" sz="2000">
              <a:solidFill>
                <a:srgbClr val="FFFFFF"/>
              </a:solidFill>
            </a:endParaRPr>
          </a:p>
          <a:p>
            <a:r>
              <a:rPr lang="ko-KR" altLang="en-US" sz="2000">
                <a:solidFill>
                  <a:srgbClr val="FFFFFF"/>
                </a:solidFill>
              </a:rPr>
              <a:t>연관이란</a:t>
            </a:r>
            <a:r>
              <a:rPr lang="en-US" altLang="ko-KR" sz="2000">
                <a:solidFill>
                  <a:srgbClr val="FFFFFF"/>
                </a:solidFill>
              </a:rPr>
              <a:t>?</a:t>
            </a:r>
            <a:r>
              <a:rPr lang="ko-KR" altLang="en-US" sz="2000">
                <a:solidFill>
                  <a:srgbClr val="FFFFFF"/>
                </a:solidFill>
              </a:rPr>
              <a:t> </a:t>
            </a:r>
            <a:r>
              <a:rPr lang="en-US" altLang="ko-KR" sz="2000">
                <a:solidFill>
                  <a:srgbClr val="FFFFFF"/>
                </a:solidFill>
              </a:rPr>
              <a:t>(</a:t>
            </a:r>
            <a:r>
              <a:rPr lang="ko-KR" altLang="en-US" sz="2000">
                <a:solidFill>
                  <a:srgbClr val="FFFFFF"/>
                </a:solidFill>
              </a:rPr>
              <a:t>규칙 찾기</a:t>
            </a:r>
            <a:r>
              <a:rPr lang="en-US" altLang="ko-KR" sz="2000">
                <a:solidFill>
                  <a:srgbClr val="FFFFFF"/>
                </a:solidFill>
              </a:rPr>
              <a:t>)</a:t>
            </a:r>
          </a:p>
          <a:p>
            <a:pPr lvl="1"/>
            <a:r>
              <a:rPr lang="ko-KR" altLang="en-US" sz="2000">
                <a:solidFill>
                  <a:srgbClr val="FFFFFF"/>
                </a:solidFill>
              </a:rPr>
              <a:t>얼마나 같이 구매 되는가</a:t>
            </a:r>
            <a:endParaRPr lang="en-US" altLang="ko-KR" sz="2000">
              <a:solidFill>
                <a:srgbClr val="FFFFFF"/>
              </a:solidFill>
            </a:endParaRPr>
          </a:p>
          <a:p>
            <a:pPr lvl="1"/>
            <a:r>
              <a:rPr lang="en-US" sz="2000">
                <a:solidFill>
                  <a:srgbClr val="FFFFFF"/>
                </a:solidFill>
              </a:rPr>
              <a:t>A</a:t>
            </a:r>
            <a:r>
              <a:rPr lang="ko-KR" altLang="en-US" sz="2000">
                <a:solidFill>
                  <a:srgbClr val="FFFFFF"/>
                </a:solidFill>
              </a:rPr>
              <a:t>를 산사람은 </a:t>
            </a:r>
            <a:r>
              <a:rPr lang="en-US" altLang="ko-KR" sz="2000">
                <a:solidFill>
                  <a:srgbClr val="FFFFFF"/>
                </a:solidFill>
              </a:rPr>
              <a:t>B</a:t>
            </a:r>
            <a:r>
              <a:rPr lang="ko-KR" altLang="en-US" sz="2000">
                <a:solidFill>
                  <a:srgbClr val="FFFFFF"/>
                </a:solidFill>
              </a:rPr>
              <a:t>아이템을 구매하는가</a:t>
            </a:r>
            <a:r>
              <a:rPr lang="en-US" altLang="ko-KR" sz="2000">
                <a:solidFill>
                  <a:srgbClr val="FFFFFF"/>
                </a:solidFill>
              </a:rPr>
              <a:t>?</a:t>
            </a:r>
          </a:p>
          <a:p>
            <a:pPr marL="457200" lvl="1" indent="0">
              <a:buNone/>
            </a:pPr>
            <a:endParaRPr lang="en-US" altLang="ko-KR" sz="2000">
              <a:solidFill>
                <a:srgbClr val="FFFFFF"/>
              </a:solidFill>
            </a:endParaRPr>
          </a:p>
          <a:p>
            <a:pPr lvl="1"/>
            <a:endParaRPr lang="en-US" sz="2000">
              <a:solidFill>
                <a:srgbClr val="FFFFFF"/>
              </a:solidFill>
            </a:endParaRPr>
          </a:p>
          <a:p>
            <a:endParaRPr lang="en-KR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435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224D-1239-FE45-B995-DC35276C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연관 분석 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95A94-A4D1-D64B-A079-D89D2850C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연관이라는 평가를 위해 평가</a:t>
            </a:r>
            <a:endParaRPr lang="en-US" altLang="ko-KR" dirty="0"/>
          </a:p>
          <a:p>
            <a:pPr lvl="1"/>
            <a:r>
              <a:rPr lang="ko-KR" altLang="en-US" dirty="0"/>
              <a:t>지지도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-</a:t>
            </a:r>
            <a:r>
              <a:rPr lang="ko-KR" altLang="en-US" dirty="0"/>
              <a:t>  </a:t>
            </a:r>
            <a:r>
              <a:rPr lang="en-US" altLang="ko-KR" dirty="0"/>
              <a:t>support(A) = P(A) -&gt; A</a:t>
            </a:r>
            <a:r>
              <a:rPr lang="ko-KR" altLang="en-US" dirty="0"/>
              <a:t> 상품을 구매할 확률</a:t>
            </a:r>
            <a:endParaRPr lang="en-US" altLang="ko-KR" dirty="0"/>
          </a:p>
          <a:p>
            <a:pPr lvl="1"/>
            <a:r>
              <a:rPr lang="ko-KR" altLang="en-US" dirty="0"/>
              <a:t>신뢰도</a:t>
            </a:r>
            <a:endParaRPr lang="en-US" altLang="ko-KR" dirty="0"/>
          </a:p>
          <a:p>
            <a:pPr lvl="2"/>
            <a:r>
              <a:rPr lang="en-US" altLang="ko-KR" dirty="0"/>
              <a:t>Confidence(A-&gt;B) : A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구매했을떄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 err="1"/>
              <a:t>를</a:t>
            </a:r>
            <a:r>
              <a:rPr lang="ko-KR" altLang="en-US" dirty="0"/>
              <a:t> 구매할 확률</a:t>
            </a:r>
            <a:endParaRPr lang="en-US" altLang="ko-KR" dirty="0"/>
          </a:p>
          <a:p>
            <a:pPr lvl="1"/>
            <a:r>
              <a:rPr lang="ko-KR" altLang="en-US" dirty="0"/>
              <a:t>향상도 </a:t>
            </a:r>
            <a:endParaRPr lang="en-US" altLang="ko-KR" dirty="0"/>
          </a:p>
          <a:p>
            <a:pPr lvl="2"/>
            <a:r>
              <a:rPr lang="en-US" altLang="ko-KR" dirty="0"/>
              <a:t>A</a:t>
            </a:r>
            <a:r>
              <a:rPr lang="ko-KR" altLang="en-US" dirty="0"/>
              <a:t> 구매와 </a:t>
            </a:r>
            <a:r>
              <a:rPr lang="en-US" altLang="ko-KR" dirty="0"/>
              <a:t>B</a:t>
            </a:r>
            <a:r>
              <a:rPr lang="ko-KR" altLang="en-US" dirty="0"/>
              <a:t> 구매가 서로 </a:t>
            </a:r>
            <a:r>
              <a:rPr lang="ko-KR" altLang="en-US" dirty="0" err="1"/>
              <a:t>독립일때</a:t>
            </a:r>
            <a:r>
              <a:rPr lang="ko-KR" altLang="en-US" dirty="0"/>
              <a:t> </a:t>
            </a:r>
            <a:r>
              <a:rPr lang="ko-KR" altLang="en-US" dirty="0" err="1"/>
              <a:t>두사건이</a:t>
            </a:r>
            <a:r>
              <a:rPr lang="ko-KR" altLang="en-US" dirty="0"/>
              <a:t> 동시에 얼마나 발생하는지 비교</a:t>
            </a:r>
            <a:endParaRPr lang="en-US" altLang="ko-KR" dirty="0"/>
          </a:p>
          <a:p>
            <a:pPr lvl="2"/>
            <a:r>
              <a:rPr lang="ko-KR" altLang="en-US" dirty="0"/>
              <a:t>서로 독립인 여부를 확인 가능함</a:t>
            </a:r>
            <a:endParaRPr lang="en-US" altLang="ko-KR" dirty="0"/>
          </a:p>
          <a:p>
            <a:pPr lvl="2"/>
            <a:r>
              <a:rPr lang="ko-KR" altLang="en-US" dirty="0"/>
              <a:t>서로 독립이다 </a:t>
            </a:r>
            <a:r>
              <a:rPr lang="en-US" altLang="ko-KR" dirty="0"/>
              <a:t>P(A) * P(B) = P(A,B)</a:t>
            </a:r>
          </a:p>
          <a:p>
            <a:pPr lvl="2"/>
            <a:r>
              <a:rPr lang="en-US" altLang="ko-KR" dirty="0"/>
              <a:t>Lift(A-&gt;B) = P(A,B)/ P(A) * P(B)</a:t>
            </a:r>
          </a:p>
          <a:p>
            <a:pPr lvl="2"/>
            <a:endParaRPr lang="en-US" altLang="ko-KR" dirty="0"/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76685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6C17-756F-7847-A6DB-8EC2334D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연관 분석 규칙 생성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F3DB4-73C2-034E-829C-2FDABCE42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가능한 모든 경우의 수를 탐색</a:t>
            </a:r>
            <a:endParaRPr lang="en-US" altLang="ko-KR" dirty="0"/>
          </a:p>
          <a:p>
            <a:pPr lvl="1"/>
            <a:r>
              <a:rPr lang="ko-KR" altLang="en-US" dirty="0"/>
              <a:t>지지도</a:t>
            </a:r>
            <a:r>
              <a:rPr lang="en-US" altLang="ko-KR" dirty="0"/>
              <a:t>,</a:t>
            </a:r>
            <a:r>
              <a:rPr lang="ko-KR" altLang="en-US" dirty="0"/>
              <a:t> 신뢰도</a:t>
            </a:r>
            <a:r>
              <a:rPr lang="en-US" altLang="ko-KR" dirty="0"/>
              <a:t>,</a:t>
            </a:r>
            <a:r>
              <a:rPr lang="ko-KR" altLang="en-US" dirty="0"/>
              <a:t> 향상도가 높은 규칙을 찾아내는 방식</a:t>
            </a:r>
            <a:endParaRPr lang="en-US" altLang="ko-KR" dirty="0"/>
          </a:p>
          <a:p>
            <a:pPr lvl="1"/>
            <a:endParaRPr lang="en-US" dirty="0"/>
          </a:p>
          <a:p>
            <a:r>
              <a:rPr lang="ko-KR" altLang="en-US" dirty="0"/>
              <a:t>상품 </a:t>
            </a:r>
            <a:r>
              <a:rPr lang="en-US" altLang="ko-KR" dirty="0"/>
              <a:t>4</a:t>
            </a:r>
            <a:r>
              <a:rPr lang="ko-KR" altLang="en-US" dirty="0"/>
              <a:t>개일 때</a:t>
            </a:r>
            <a:r>
              <a:rPr lang="en-US" altLang="ko-KR" dirty="0"/>
              <a:t>,</a:t>
            </a:r>
            <a:r>
              <a:rPr lang="ko-KR" altLang="en-US" dirty="0"/>
              <a:t> 전체 경우의 수는</a:t>
            </a:r>
            <a:endParaRPr lang="en-US" altLang="ko-KR" dirty="0"/>
          </a:p>
          <a:p>
            <a:pPr lvl="1"/>
            <a:r>
              <a:rPr lang="ko-KR" altLang="en-US" dirty="0" err="1"/>
              <a:t>한개씩</a:t>
            </a:r>
            <a:r>
              <a:rPr lang="ko-KR" altLang="en-US" dirty="0"/>
              <a:t> 구할 확률 </a:t>
            </a:r>
            <a:r>
              <a:rPr lang="en-US" altLang="ko-KR" dirty="0"/>
              <a:t>4C1</a:t>
            </a:r>
          </a:p>
          <a:p>
            <a:pPr lvl="1"/>
            <a:r>
              <a:rPr lang="ko-KR" altLang="en-US" dirty="0" err="1"/>
              <a:t>두개씩</a:t>
            </a:r>
            <a:r>
              <a:rPr lang="ko-KR" altLang="en-US" dirty="0"/>
              <a:t> </a:t>
            </a:r>
            <a:r>
              <a:rPr lang="en-US" altLang="ko-KR" dirty="0"/>
              <a:t>4C2</a:t>
            </a:r>
          </a:p>
          <a:p>
            <a:pPr lvl="1"/>
            <a:r>
              <a:rPr lang="ko-KR" altLang="en-US" dirty="0" err="1"/>
              <a:t>세개씩</a:t>
            </a:r>
            <a:r>
              <a:rPr lang="ko-KR" altLang="en-US" dirty="0"/>
              <a:t> </a:t>
            </a:r>
            <a:r>
              <a:rPr lang="en-US" altLang="ko-KR" dirty="0"/>
              <a:t>4C3</a:t>
            </a:r>
          </a:p>
          <a:p>
            <a:pPr lvl="1"/>
            <a:r>
              <a:rPr lang="en-US" altLang="ko-KR" dirty="0"/>
              <a:t>4</a:t>
            </a:r>
            <a:r>
              <a:rPr lang="ko-KR" altLang="en-US" dirty="0"/>
              <a:t>개씩 </a:t>
            </a:r>
            <a:r>
              <a:rPr lang="en-US" altLang="ko-KR" dirty="0"/>
              <a:t>4C4 	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전체 경우의 수 </a:t>
            </a:r>
            <a:r>
              <a:rPr lang="en-US" altLang="ko-KR" dirty="0"/>
              <a:t>: 4 + 6 + 4 + 1 = 15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08004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4FD76-AE42-C040-BC84-6815C44C1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ko-KR" altLang="en-US" sz="5400">
                <a:solidFill>
                  <a:srgbClr val="FFFFFF"/>
                </a:solidFill>
              </a:rPr>
              <a:t>연관 분석의 문제점</a:t>
            </a:r>
            <a:endParaRPr lang="en-US" sz="54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93D0E-6F14-CA46-BB6C-51A594817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278" y="164572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ko-KR" altLang="en-US" sz="2000">
                <a:solidFill>
                  <a:srgbClr val="6F92BF"/>
                </a:solidFill>
              </a:rPr>
              <a:t>아이템 증가로 인한 규칙의 수 증가가 기하급수 적으로 일어남</a:t>
            </a:r>
            <a:endParaRPr lang="en-US" altLang="ko-KR" sz="2000">
              <a:solidFill>
                <a:srgbClr val="6F92B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4779458-A327-AD47-AB14-4283CA9C6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54" y="2426818"/>
            <a:ext cx="4219142" cy="39976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1F42160-80A8-D642-90D2-23BD1358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475147"/>
            <a:ext cx="5455917" cy="390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15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75FF7-22A6-C94C-BB8E-EE8D61410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ko-KR" altLang="en-US" sz="6000">
                <a:solidFill>
                  <a:schemeClr val="bg1"/>
                </a:solidFill>
              </a:rPr>
              <a:t>연관 분석의 해결사</a:t>
            </a:r>
            <a:r>
              <a:rPr lang="en-US" altLang="ko-KR" sz="6000">
                <a:solidFill>
                  <a:schemeClr val="bg1"/>
                </a:solidFill>
              </a:rPr>
              <a:t>!</a:t>
            </a:r>
            <a:r>
              <a:rPr lang="ko-KR" altLang="en-US" sz="6000">
                <a:solidFill>
                  <a:schemeClr val="bg1"/>
                </a:solidFill>
              </a:rPr>
              <a:t> </a:t>
            </a:r>
            <a:r>
              <a:rPr lang="en-US" altLang="ko-KR" sz="6000">
                <a:solidFill>
                  <a:schemeClr val="bg1"/>
                </a:solidFill>
              </a:rPr>
              <a:t>Apriori </a:t>
            </a:r>
            <a:endParaRPr lang="en-KR" sz="60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B649E1-20A5-BB3D-6F90-4AEBE7E0E0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5336654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2663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2C288-25D3-1C43-BEE2-8AD09CC3E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Apriori Algorithm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AF361B4D-57BA-6144-A6FE-4C6F4B2CBF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342771"/>
            <a:ext cx="6780700" cy="417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777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086C-4E79-074A-ADC1-9579CBC83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2293" y="638144"/>
            <a:ext cx="4953934" cy="1676603"/>
          </a:xfrm>
        </p:spPr>
        <p:txBody>
          <a:bodyPr>
            <a:normAutofit/>
          </a:bodyPr>
          <a:lstStyle/>
          <a:p>
            <a:r>
              <a:rPr lang="en-US" sz="4000"/>
              <a:t>Apriori </a:t>
            </a:r>
            <a:r>
              <a:rPr lang="ko-KR" altLang="en-US" sz="4000"/>
              <a:t>적용 예시 </a:t>
            </a:r>
            <a:r>
              <a:rPr lang="en-US" altLang="ko-KR" sz="4000"/>
              <a:t>(implicit Feedback)</a:t>
            </a:r>
            <a:endParaRPr lang="en-KR" sz="4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7900AF-3ED0-4C02-A309-3984EBBD2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8DEDEE5C-3126-4336-A7D4-9277AF5A0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138" y="559407"/>
            <a:ext cx="5109725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2DB574-2741-5645-A482-9DFC1E3E7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02" y="1705940"/>
            <a:ext cx="4564396" cy="3446119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E3553-F7E2-6A4A-811F-9E4A0B728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2295" y="2438401"/>
            <a:ext cx="4953932" cy="377952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KR" sz="1200" dirty="0"/>
              <a:t># step 1</a:t>
            </a:r>
          </a:p>
          <a:p>
            <a:r>
              <a:rPr lang="en-KR" sz="1200" dirty="0"/>
              <a:t>6</a:t>
            </a:r>
            <a:r>
              <a:rPr lang="ko-KR" altLang="en-US" sz="1200" dirty="0"/>
              <a:t>개의  단일 항목 집단 생성 </a:t>
            </a:r>
            <a:endParaRPr lang="en-US" altLang="ko-KR" sz="1200" dirty="0"/>
          </a:p>
          <a:p>
            <a:pPr lvl="1"/>
            <a:r>
              <a:rPr lang="en-US" sz="1200" dirty="0"/>
              <a:t>(</a:t>
            </a:r>
            <a:r>
              <a:rPr lang="en-US" altLang="ko-KR" sz="1200" dirty="0"/>
              <a:t>one-item frequent set)</a:t>
            </a:r>
            <a:endParaRPr lang="en-US" sz="1200" dirty="0"/>
          </a:p>
          <a:p>
            <a:r>
              <a:rPr lang="ko-KR" altLang="en-US" sz="1200" dirty="0"/>
              <a:t>단일 항목 집단에서 최소 지지도 이상 항목만 선택 </a:t>
            </a:r>
            <a:r>
              <a:rPr lang="en-US" altLang="ko-KR" sz="1200" dirty="0"/>
              <a:t>(0.5)</a:t>
            </a:r>
            <a:endParaRPr lang="en-US" sz="1200" dirty="0"/>
          </a:p>
          <a:p>
            <a:r>
              <a:rPr lang="ko-KR" altLang="en-US" sz="1200" dirty="0"/>
              <a:t>예시 </a:t>
            </a:r>
            <a:endParaRPr lang="en-US" altLang="ko-KR" sz="1200" dirty="0"/>
          </a:p>
          <a:p>
            <a:pPr lvl="1"/>
            <a:r>
              <a:rPr lang="ko-KR" altLang="en-US" sz="1200" dirty="0"/>
              <a:t>달걀은 </a:t>
            </a:r>
            <a:r>
              <a:rPr lang="en-US" altLang="ko-KR" sz="1200" dirty="0"/>
              <a:t>support </a:t>
            </a:r>
            <a:r>
              <a:rPr lang="ko-KR" altLang="en-US" sz="1200" dirty="0"/>
              <a:t>가 </a:t>
            </a:r>
            <a:r>
              <a:rPr lang="en-US" altLang="ko-KR" sz="1200" dirty="0"/>
              <a:t>0.5</a:t>
            </a:r>
          </a:p>
          <a:p>
            <a:pPr lvl="1"/>
            <a:endParaRPr lang="en-US" sz="1200" dirty="0"/>
          </a:p>
          <a:p>
            <a:pPr marL="0" indent="0">
              <a:buNone/>
            </a:pPr>
            <a:r>
              <a:rPr lang="en-US" sz="1600" dirty="0"/>
              <a:t># step 2</a:t>
            </a:r>
          </a:p>
          <a:p>
            <a:pPr>
              <a:buFontTx/>
              <a:buChar char="-"/>
            </a:pPr>
            <a:r>
              <a:rPr lang="ko-KR" altLang="en-US" sz="1600" dirty="0"/>
              <a:t>선택된 항목만 대상으로 </a:t>
            </a:r>
            <a:r>
              <a:rPr lang="en-US" altLang="ko-KR" sz="1600" dirty="0"/>
              <a:t>2</a:t>
            </a:r>
            <a:r>
              <a:rPr lang="ko-KR" altLang="en-US" sz="1600" dirty="0"/>
              <a:t>개 항목 집단 생성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최소 지지도 이상 항목만 선택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예시 </a:t>
            </a:r>
            <a:endParaRPr lang="en-US" altLang="ko-KR" sz="1600" dirty="0"/>
          </a:p>
          <a:p>
            <a:pPr lvl="1">
              <a:buFontTx/>
              <a:buChar char="-"/>
            </a:pPr>
            <a:r>
              <a:rPr lang="ko-KR" altLang="en-US" sz="1200" dirty="0"/>
              <a:t>라면</a:t>
            </a:r>
            <a:r>
              <a:rPr lang="en-US" altLang="ko-KR" sz="1200" dirty="0"/>
              <a:t>,</a:t>
            </a:r>
            <a:r>
              <a:rPr lang="ko-KR" altLang="en-US" sz="1200" dirty="0"/>
              <a:t> 달걀은 </a:t>
            </a:r>
            <a:r>
              <a:rPr lang="en-US" altLang="ko-KR" sz="1200" dirty="0"/>
              <a:t>support </a:t>
            </a:r>
            <a:r>
              <a:rPr lang="ko-KR" altLang="en-US" sz="1200" dirty="0"/>
              <a:t>가 </a:t>
            </a:r>
            <a:r>
              <a:rPr lang="en-US" altLang="ko-KR" sz="1200" dirty="0"/>
              <a:t>0.4 </a:t>
            </a:r>
          </a:p>
          <a:p>
            <a:pPr marL="0" indent="0">
              <a:buNone/>
            </a:pPr>
            <a:r>
              <a:rPr lang="en-US" altLang="ko-KR" sz="1600" dirty="0"/>
              <a:t># </a:t>
            </a:r>
            <a:r>
              <a:rPr lang="ko-KR" altLang="en-US" sz="1600" dirty="0"/>
              <a:t>모든 </a:t>
            </a:r>
            <a:r>
              <a:rPr lang="en-US" altLang="ko-KR" sz="1600" dirty="0"/>
              <a:t>k</a:t>
            </a:r>
            <a:r>
              <a:rPr lang="ko-KR" altLang="en-US" sz="1600" dirty="0"/>
              <a:t>개의 </a:t>
            </a:r>
            <a:r>
              <a:rPr lang="en-US" altLang="ko-KR" sz="1600" dirty="0"/>
              <a:t>k-item frequent set </a:t>
            </a:r>
            <a:r>
              <a:rPr lang="ko-KR" altLang="en-US" sz="1600" dirty="0"/>
              <a:t>생성할 </a:t>
            </a:r>
            <a:r>
              <a:rPr lang="ko-KR" altLang="en-US" sz="1600" dirty="0" err="1"/>
              <a:t>떄</a:t>
            </a:r>
            <a:r>
              <a:rPr lang="ko-KR" altLang="en-US" sz="1600" dirty="0"/>
              <a:t> 까지 반복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r>
              <a:rPr lang="ko-KR" altLang="en-US" sz="1600" dirty="0"/>
              <a:t> 위에서 살아 남은 항목들의 </a:t>
            </a:r>
            <a:r>
              <a:rPr lang="en-US" altLang="ko-KR" sz="1600" dirty="0"/>
              <a:t>Confidence, Lift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이용해서 추천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#</a:t>
            </a:r>
            <a:r>
              <a:rPr lang="ko-KR" altLang="en-US" sz="1600" dirty="0"/>
              <a:t> </a:t>
            </a:r>
            <a:r>
              <a:rPr lang="en-US" altLang="ko-KR" sz="1600" dirty="0"/>
              <a:t>support </a:t>
            </a:r>
            <a:r>
              <a:rPr lang="ko-KR" altLang="en-US" sz="1600" dirty="0"/>
              <a:t>말고 다른 </a:t>
            </a:r>
            <a:r>
              <a:rPr lang="en-US" altLang="ko-KR" sz="1600" dirty="0"/>
              <a:t>lift </a:t>
            </a:r>
            <a:r>
              <a:rPr lang="ko-KR" altLang="en-US" sz="1600" dirty="0"/>
              <a:t>라던지 </a:t>
            </a:r>
            <a:r>
              <a:rPr lang="en-US" altLang="ko-KR" sz="1600" dirty="0"/>
              <a:t>confidence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이용해서도 가능</a:t>
            </a:r>
            <a:r>
              <a:rPr lang="en-US" altLang="ko-KR" sz="1600" dirty="0"/>
              <a:t> 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07085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6C938-D208-F643-AE4C-A7CF8065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2293" y="638144"/>
            <a:ext cx="4953934" cy="1676603"/>
          </a:xfrm>
        </p:spPr>
        <p:txBody>
          <a:bodyPr>
            <a:normAutofit/>
          </a:bodyPr>
          <a:lstStyle/>
          <a:p>
            <a:r>
              <a:rPr lang="en-KR" sz="4000"/>
              <a:t>Apriori </a:t>
            </a:r>
            <a:r>
              <a:rPr lang="ko-KR" altLang="en-US" sz="4000"/>
              <a:t>장점 단점</a:t>
            </a:r>
            <a:endParaRPr lang="en-KR" sz="4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7900AF-3ED0-4C02-A309-3984EBBD2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20">
            <a:extLst>
              <a:ext uri="{FF2B5EF4-FFF2-40B4-BE49-F238E27FC236}">
                <a16:creationId xmlns:a16="http://schemas.microsoft.com/office/drawing/2014/main" id="{8DEDEE5C-3126-4336-A7D4-9277AF5A0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138" y="559407"/>
            <a:ext cx="5109725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E865E518-E22C-8CDB-715B-C8253803E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802" y="1146801"/>
            <a:ext cx="4564396" cy="456439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1E7D8-0352-4A4A-82EA-25F2CA9F7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2295" y="2438401"/>
            <a:ext cx="4953932" cy="377952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원리 간단</a:t>
            </a:r>
            <a:r>
              <a:rPr lang="en-US" altLang="ko-KR" sz="2000" dirty="0"/>
              <a:t>,</a:t>
            </a:r>
            <a:r>
              <a:rPr lang="ko-KR" altLang="en-US" sz="2000" dirty="0"/>
              <a:t> 사용자 쉽게 이해 가능 </a:t>
            </a:r>
            <a:endParaRPr lang="en-US" altLang="ko-KR" sz="2000" dirty="0"/>
          </a:p>
          <a:p>
            <a:r>
              <a:rPr lang="ko-KR" altLang="en-US" sz="2000" dirty="0"/>
              <a:t>연관성을 가진 구매 패턴 찾기 가능</a:t>
            </a:r>
            <a:endParaRPr lang="en-US" altLang="ko-KR" sz="2000" dirty="0"/>
          </a:p>
          <a:p>
            <a:endParaRPr lang="en-US" sz="2000" dirty="0"/>
          </a:p>
          <a:p>
            <a:r>
              <a:rPr lang="ko-KR" altLang="en-US" sz="2000" dirty="0"/>
              <a:t>데이터가 큰 경우 </a:t>
            </a:r>
            <a:r>
              <a:rPr lang="en-US" altLang="ko-KR" sz="2000" dirty="0"/>
              <a:t>(item</a:t>
            </a:r>
            <a:r>
              <a:rPr lang="ko-KR" altLang="en-US" sz="2000" dirty="0"/>
              <a:t>이 많으면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연산량이</a:t>
            </a:r>
            <a:r>
              <a:rPr lang="ko-KR" altLang="en-US" sz="2000" dirty="0"/>
              <a:t> 많음</a:t>
            </a:r>
            <a:endParaRPr lang="en-US" altLang="ko-KR" sz="2000" dirty="0"/>
          </a:p>
          <a:p>
            <a:r>
              <a:rPr lang="ko-KR" altLang="en-US" sz="2000" dirty="0"/>
              <a:t>실제 </a:t>
            </a:r>
            <a:r>
              <a:rPr lang="ko-KR" altLang="en-US" sz="2000" dirty="0" err="1"/>
              <a:t>적용시</a:t>
            </a:r>
            <a:r>
              <a:rPr lang="ko-KR" altLang="en-US" sz="2000" dirty="0"/>
              <a:t> 많은 연관 상품들이 나타나는 단점도 존재</a:t>
            </a:r>
            <a:endParaRPr lang="en-KR" sz="2000" dirty="0"/>
          </a:p>
        </p:txBody>
      </p:sp>
    </p:spTree>
    <p:extLst>
      <p:ext uri="{BB962C8B-B14F-4D97-AF65-F5344CB8AC3E}">
        <p14:creationId xmlns:p14="http://schemas.microsoft.com/office/powerpoint/2010/main" val="1165481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메모장에 글을 쓰는 사람">
            <a:extLst>
              <a:ext uri="{FF2B5EF4-FFF2-40B4-BE49-F238E27FC236}">
                <a16:creationId xmlns:a16="http://schemas.microsoft.com/office/drawing/2014/main" id="{0C5679E2-CF04-44FE-4DF9-E2EA54F1D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77" b="1584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0D8FA-0C0F-F846-B92A-FFE3242B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ko-KR" altLang="en-US" sz="5200" dirty="0">
                <a:solidFill>
                  <a:srgbClr val="FFFFFF"/>
                </a:solidFill>
              </a:rPr>
              <a:t>컨텐츠 기반 추천</a:t>
            </a: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896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518F3-A62C-E043-B3F6-2EB8AB9FB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ko-KR" altLang="en-US" sz="4000">
                <a:solidFill>
                  <a:srgbClr val="FFFFFF"/>
                </a:solidFill>
              </a:rPr>
              <a:t>컨텐츠 기반 추천 </a:t>
            </a:r>
            <a:endParaRPr lang="en-KR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4E8E47-5ED8-07F4-3E7E-8AD2C52F10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80429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618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F594F-20F6-3545-91A9-E98005D82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ko-KR" altLang="en-US" sz="4000">
                <a:solidFill>
                  <a:srgbClr val="FFFFFF"/>
                </a:solidFill>
              </a:rPr>
              <a:t>추천 시스템이란</a:t>
            </a:r>
            <a:r>
              <a:rPr lang="en-US" altLang="ko-KR" sz="4000">
                <a:solidFill>
                  <a:srgbClr val="FFFFFF"/>
                </a:solidFill>
              </a:rPr>
              <a:t>?</a:t>
            </a:r>
            <a:endParaRPr lang="en-KR" sz="4000">
              <a:solidFill>
                <a:srgbClr val="FFFFFF"/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B692869-9990-9A3C-A131-B73CB8D28E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327512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9102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2EE28-8DE5-1248-85B3-AC274995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콘텐츠를 어떻게 벡터화 하는지</a:t>
            </a:r>
            <a:endParaRPr lang="en-KR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C063D-CE38-B44D-86B5-7EC5BF323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KR" sz="2400" dirty="0"/>
              <a:t>TF-IDF</a:t>
            </a:r>
          </a:p>
          <a:p>
            <a:pPr lvl="1"/>
            <a:r>
              <a:rPr lang="ko-KR" altLang="en-US" dirty="0"/>
              <a:t>특정 문서에서 특정 단어가 얼마나 자주 나오는지 단어 빈도</a:t>
            </a:r>
            <a:r>
              <a:rPr lang="en-US" altLang="ko-KR" dirty="0"/>
              <a:t>(TF)</a:t>
            </a:r>
          </a:p>
          <a:p>
            <a:pPr lvl="1"/>
            <a:r>
              <a:rPr lang="ko-KR" altLang="en-US" dirty="0"/>
              <a:t>전체 문서에서 특정 단어가 자주 등장하는지를 의미하는 </a:t>
            </a:r>
            <a:r>
              <a:rPr lang="en-US" altLang="ko-KR" dirty="0"/>
              <a:t>DF(</a:t>
            </a:r>
            <a:r>
              <a:rPr lang="ko-KR" altLang="en-US" dirty="0" err="1"/>
              <a:t>역문서</a:t>
            </a:r>
            <a:r>
              <a:rPr lang="ko-KR" altLang="en-US" dirty="0"/>
              <a:t> 빈도</a:t>
            </a:r>
            <a:r>
              <a:rPr lang="en-US" altLang="ko-KR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ko-KR" altLang="en-US" dirty="0"/>
              <a:t>위 두 수치를 이용 다른 문서에는 등장 하지 않지만 특정 문서에만 자주 등장하는 단어를 찾아 문서 내 가중치 계산 하는 방법</a:t>
            </a:r>
            <a:endParaRPr lang="en-KR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304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44D6-F548-CE41-BB6F-83AB7C59E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852DF-0EAA-014C-8746-6F455F8F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23361-C5C8-2C46-925D-D07B92826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63"/>
            <a:ext cx="12192000" cy="680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42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816F0E63-F193-0A48-A68D-0BF816DB4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50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B27DB-AED3-314C-99B0-88BF88391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98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30612E-037F-124A-9F60-E7C13573C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8" y="504031"/>
            <a:ext cx="10528594" cy="45799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C8C47D-C732-9C43-9BE0-F3C73BBD2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1" y="5295900"/>
            <a:ext cx="5291667" cy="1269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462E66-0A83-4848-81A8-E560BF6DD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742" y="5441949"/>
            <a:ext cx="4450163" cy="127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51529-6224-CA46-8D18-208588BE8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704" y="5230017"/>
            <a:ext cx="2520015" cy="122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89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C3B9-6922-E14E-B5B5-C12FE07B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TF – IDF </a:t>
            </a:r>
            <a:r>
              <a:rPr lang="ko-KR" altLang="en-US" dirty="0"/>
              <a:t>장 단점</a:t>
            </a:r>
            <a:endParaRPr lang="en-KR" dirty="0"/>
          </a:p>
        </p:txBody>
      </p:sp>
      <p:graphicFrame>
        <p:nvGraphicFramePr>
          <p:cNvPr id="6" name="Title 1">
            <a:extLst>
              <a:ext uri="{FF2B5EF4-FFF2-40B4-BE49-F238E27FC236}">
                <a16:creationId xmlns:a16="http://schemas.microsoft.com/office/drawing/2014/main" id="{D1A7F17E-4C0B-7A20-6D96-4596B2B4DF8B}"/>
              </a:ext>
            </a:extLst>
          </p:cNvPr>
          <p:cNvGraphicFramePr/>
          <p:nvPr/>
        </p:nvGraphicFramePr>
        <p:xfrm>
          <a:off x="838200" y="1690688"/>
          <a:ext cx="10515600" cy="5262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5314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4C63F8-90FB-764F-A1AE-ACE085765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KR" sz="5400"/>
              <a:t>Word2VEC 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E309B4-9907-2AF0-9905-AF1E65A03E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281722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6166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4A27A-3647-704A-AB60-A2E9642C6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000"/>
              <a:t>WORD2VEC</a:t>
            </a:r>
            <a:endParaRPr lang="en-KR" sz="5000"/>
          </a:p>
        </p:txBody>
      </p:sp>
      <p:sp>
        <p:nvSpPr>
          <p:cNvPr id="410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FAA4A-1A43-DB47-A8E0-104B3F750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ko-KR" altLang="en-US" sz="1300" dirty="0"/>
              <a:t>주변 단어</a:t>
            </a:r>
            <a:r>
              <a:rPr lang="en-US" altLang="ko-KR" sz="1300" dirty="0"/>
              <a:t>,</a:t>
            </a:r>
            <a:r>
              <a:rPr lang="ko-KR" altLang="en-US" sz="1300" dirty="0"/>
              <a:t> 중심단어</a:t>
            </a:r>
            <a:r>
              <a:rPr lang="en-US" altLang="ko-KR" sz="1300" dirty="0"/>
              <a:t>,</a:t>
            </a:r>
            <a:r>
              <a:rPr lang="ko-KR" altLang="en-US" sz="1300" dirty="0"/>
              <a:t> 윈도우 크기</a:t>
            </a:r>
            <a:endParaRPr lang="en-US" sz="1300" dirty="0"/>
          </a:p>
          <a:p>
            <a:r>
              <a:rPr lang="en-US" sz="2200" dirty="0"/>
              <a:t>CBOW</a:t>
            </a:r>
          </a:p>
          <a:p>
            <a:pPr lvl="1"/>
            <a:r>
              <a:rPr lang="ko-KR" altLang="en-US" sz="2200" dirty="0"/>
              <a:t>주변에 있는 단어를 가지고 중간의 단어 예측하는 방법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Skip-gram</a:t>
            </a:r>
            <a:endParaRPr lang="en-KR" sz="2200" dirty="0"/>
          </a:p>
          <a:p>
            <a:pPr lvl="1"/>
            <a:r>
              <a:rPr lang="ko-KR" altLang="en-US" sz="2200" dirty="0"/>
              <a:t>중간에 있는 단어로 주변 단어를 예측하는 방법</a:t>
            </a:r>
            <a:endParaRPr lang="en-US" altLang="ko-KR" sz="22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4397F57-0E99-4845-ABA8-CADD57B9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80218"/>
            <a:ext cx="6903720" cy="429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395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F5439-C6D9-3A43-B109-AB4DF348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WOR</a:t>
            </a:r>
            <a:r>
              <a:rPr lang="en-US" dirty="0"/>
              <a:t>D2VEC</a:t>
            </a:r>
            <a:endParaRPr lang="en-K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2CBE31-5924-9542-9935-DBD24E4F1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9584" y="1825625"/>
            <a:ext cx="39128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32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47A3AE-777C-F74D-A02F-9DEAA708A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819" y="0"/>
            <a:ext cx="9356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57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9FD1D-D032-8744-8D8B-96F0E268E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ko-KR" altLang="en-US" sz="5600">
                <a:solidFill>
                  <a:schemeClr val="bg1"/>
                </a:solidFill>
              </a:rPr>
              <a:t>추천 시스템이란</a:t>
            </a:r>
            <a:r>
              <a:rPr lang="en-US" altLang="ko-KR" sz="5600">
                <a:solidFill>
                  <a:schemeClr val="bg1"/>
                </a:solidFill>
              </a:rPr>
              <a:t>?</a:t>
            </a:r>
            <a:endParaRPr lang="en-KR" sz="56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98A8F2-8072-39A0-0803-714698BC57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061910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5987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B30FD-C952-B74E-A3B6-49D4CF38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z="5400" dirty="0"/>
              <a:t>협업 </a:t>
            </a:r>
            <a:r>
              <a:rPr lang="ko-KR" altLang="en-US" sz="5400" dirty="0" err="1"/>
              <a:t>필터링</a:t>
            </a:r>
            <a:endParaRPr lang="en-US" sz="54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서로의 손목을 잡고 서로 연결되어 원을 이루는 손">
            <a:extLst>
              <a:ext uri="{FF2B5EF4-FFF2-40B4-BE49-F238E27FC236}">
                <a16:creationId xmlns:a16="http://schemas.microsoft.com/office/drawing/2014/main" id="{46585D60-0AA5-F9E3-F783-CCFEA711C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1" r="1470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8651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EB7FB-FE40-D94E-A9C1-95CE5230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ko-KR" altLang="en-US" sz="4800"/>
              <a:t>협업 필터링</a:t>
            </a:r>
            <a:endParaRPr lang="en-KR" sz="480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477A5CE-7A16-FA4A-9F4E-3C4C2DEAE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ko-KR" altLang="en-US" sz="1500"/>
              <a:t>사용자의 구매 패턴이나 평점을 보고 </a:t>
            </a:r>
            <a:endParaRPr lang="en-US" altLang="ko-KR" sz="1500"/>
          </a:p>
          <a:p>
            <a:r>
              <a:rPr lang="ko-KR" altLang="en-US" sz="1500"/>
              <a:t>다른 사람들의 구매 패턴</a:t>
            </a:r>
            <a:r>
              <a:rPr lang="en-US" altLang="ko-KR" sz="1500"/>
              <a:t>,</a:t>
            </a:r>
            <a:r>
              <a:rPr lang="ko-KR" altLang="en-US" sz="1500"/>
              <a:t> 평점을 통하여 추천하는 방법</a:t>
            </a:r>
            <a:endParaRPr lang="en-US" altLang="ko-KR" sz="1500"/>
          </a:p>
          <a:p>
            <a:endParaRPr lang="en-US" sz="1500"/>
          </a:p>
          <a:p>
            <a:r>
              <a:rPr lang="ko-KR" altLang="en-US" sz="1500"/>
              <a:t>추가적 사용자 개인 정보</a:t>
            </a:r>
            <a:r>
              <a:rPr lang="en-US" altLang="ko-KR" sz="1500"/>
              <a:t>,</a:t>
            </a:r>
            <a:r>
              <a:rPr lang="ko-KR" altLang="en-US" sz="1500"/>
              <a:t> 아이템 정보가 없어도 추천 가능</a:t>
            </a:r>
            <a:endParaRPr lang="en-US" altLang="ko-KR" sz="1500"/>
          </a:p>
          <a:p>
            <a:r>
              <a:rPr lang="en-US" altLang="ko-KR" sz="1500"/>
              <a:t>Netflix Prize Competition </a:t>
            </a:r>
            <a:r>
              <a:rPr lang="ko-KR" altLang="en-US" sz="1500"/>
              <a:t>우승 알고리즘이기도 함</a:t>
            </a:r>
            <a:endParaRPr lang="en-US" altLang="ko-KR" sz="1500"/>
          </a:p>
          <a:p>
            <a:endParaRPr lang="en-US" altLang="ko-KR" sz="1500"/>
          </a:p>
          <a:p>
            <a:pPr marL="0" indent="0">
              <a:buNone/>
            </a:pPr>
            <a:r>
              <a:rPr lang="ko-KR" altLang="en-US" sz="1500"/>
              <a:t>방법</a:t>
            </a:r>
            <a:endParaRPr lang="en-US" altLang="ko-KR" sz="1500"/>
          </a:p>
          <a:p>
            <a:r>
              <a:rPr lang="ko-KR" altLang="en-US" sz="1500"/>
              <a:t>최근점 이웃 기반 </a:t>
            </a:r>
            <a:endParaRPr lang="en-US" altLang="ko-KR" sz="1500"/>
          </a:p>
          <a:p>
            <a:r>
              <a:rPr lang="ko-KR" altLang="en-US" sz="1500"/>
              <a:t>잠재요인 기반</a:t>
            </a:r>
            <a:endParaRPr lang="en-US" altLang="ko-KR" sz="1500"/>
          </a:p>
          <a:p>
            <a:endParaRPr lang="en-KR" sz="15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606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87F5-02A3-4B41-BA02-60C23D40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 </a:t>
            </a:r>
            <a:r>
              <a:rPr lang="ko-KR" altLang="en-US" dirty="0" err="1"/>
              <a:t>필터링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C87AB-11F9-7C41-BF1A-639D7920A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Neighborhood based collaborative Filtering</a:t>
            </a:r>
          </a:p>
          <a:p>
            <a:pPr lvl="1"/>
            <a:r>
              <a:rPr lang="ko-KR" altLang="en-US" dirty="0" err="1"/>
              <a:t>메노리</a:t>
            </a:r>
            <a:r>
              <a:rPr lang="ko-KR" altLang="en-US" dirty="0"/>
              <a:t> 기반 알고리즘 초기 협업 </a:t>
            </a:r>
            <a:r>
              <a:rPr lang="ko-KR" altLang="en-US" dirty="0" err="1"/>
              <a:t>필터링</a:t>
            </a:r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based</a:t>
            </a:r>
            <a:r>
              <a:rPr lang="ko-KR" altLang="en-US" dirty="0"/>
              <a:t> </a:t>
            </a:r>
            <a:r>
              <a:rPr lang="en-US" altLang="ko-KR" dirty="0"/>
              <a:t>collaborative</a:t>
            </a:r>
            <a:r>
              <a:rPr lang="ko-KR" altLang="en-US" dirty="0"/>
              <a:t> </a:t>
            </a:r>
            <a:r>
              <a:rPr lang="en-US" altLang="ko-KR" dirty="0"/>
              <a:t>filtering</a:t>
            </a:r>
          </a:p>
          <a:p>
            <a:pPr lvl="1"/>
            <a:r>
              <a:rPr lang="ko-KR" altLang="en-US" dirty="0"/>
              <a:t>사용자 구매 패턴 </a:t>
            </a:r>
            <a:r>
              <a:rPr lang="en-US" altLang="ko-KR" dirty="0"/>
              <a:t>(</a:t>
            </a:r>
            <a:r>
              <a:rPr lang="ko-KR" altLang="en-US" dirty="0"/>
              <a:t>점수</a:t>
            </a:r>
            <a:r>
              <a:rPr lang="en-US" altLang="ko-KR" dirty="0"/>
              <a:t>)</a:t>
            </a:r>
            <a:r>
              <a:rPr lang="ko-KR" altLang="en-US" dirty="0"/>
              <a:t> 와 유사한 사용자를 찾아 추천 리스트 생성</a:t>
            </a:r>
            <a:endParaRPr lang="en-US" altLang="ko-KR" dirty="0"/>
          </a:p>
          <a:p>
            <a:pPr lvl="1"/>
            <a:endParaRPr lang="en-US" dirty="0"/>
          </a:p>
          <a:p>
            <a:r>
              <a:rPr lang="en-US" dirty="0"/>
              <a:t>Item based collaborative filtering</a:t>
            </a:r>
          </a:p>
          <a:p>
            <a:pPr lvl="1"/>
            <a:r>
              <a:rPr lang="ko-KR" altLang="en-US" dirty="0"/>
              <a:t>특정 사용자가 준 점수 간의 유사한 상품을 찾아서 추천 리스트 생성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84583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A28774-4B16-F74B-B6A0-A764223AF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KNN 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협업 필터링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5D526F4-6DCC-024A-8422-A6A5A4AC2B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664701"/>
            <a:ext cx="6780700" cy="552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983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EA1C8-A975-0242-9CC6-3927E0E7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 dirty="0"/>
              <a:t>USER BASED </a:t>
            </a:r>
            <a:r>
              <a:rPr lang="ko-KR" altLang="en-US" sz="4800" dirty="0"/>
              <a:t>협업 </a:t>
            </a:r>
            <a:r>
              <a:rPr lang="ko-KR" altLang="en-US" sz="4800" dirty="0" err="1"/>
              <a:t>필터링</a:t>
            </a:r>
            <a:endParaRPr lang="en-KR" sz="48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2DFD6-492F-3B49-9CD7-ACE84F755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ko-KR" altLang="en-US" sz="1500" dirty="0"/>
              <a:t>유저 </a:t>
            </a:r>
            <a:r>
              <a:rPr lang="ko-KR" altLang="en-US" sz="1500" dirty="0" err="1"/>
              <a:t>평점등</a:t>
            </a:r>
            <a:r>
              <a:rPr lang="ko-KR" altLang="en-US" sz="1500" dirty="0"/>
              <a:t> </a:t>
            </a:r>
            <a:r>
              <a:rPr lang="en-US" altLang="ko-KR" sz="1500" dirty="0"/>
              <a:t>Explicit Feedback </a:t>
            </a:r>
            <a:r>
              <a:rPr lang="ko-KR" altLang="en-US" sz="1500" dirty="0"/>
              <a:t>데이터가 있다고 하면</a:t>
            </a:r>
            <a:endParaRPr lang="en-US" altLang="ko-KR" sz="1500" dirty="0"/>
          </a:p>
          <a:p>
            <a:r>
              <a:rPr lang="en-US" altLang="ko-KR" sz="1500" dirty="0"/>
              <a:t>?</a:t>
            </a:r>
            <a:r>
              <a:rPr lang="ko-KR" altLang="en-US" sz="1500" dirty="0"/>
              <a:t> 부분을 채우기 위해 </a:t>
            </a:r>
            <a:r>
              <a:rPr lang="en-US" altLang="ko-KR" sz="1500" dirty="0"/>
              <a:t>1</a:t>
            </a:r>
            <a:r>
              <a:rPr lang="ko-KR" altLang="en-US" sz="1500" dirty="0"/>
              <a:t> </a:t>
            </a:r>
            <a:r>
              <a:rPr lang="ko-KR" altLang="en-US" sz="1500" dirty="0" err="1"/>
              <a:t>부터</a:t>
            </a:r>
            <a:r>
              <a:rPr lang="ko-KR" altLang="en-US" sz="1500" dirty="0"/>
              <a:t> </a:t>
            </a:r>
            <a:r>
              <a:rPr lang="en-US" altLang="ko-KR" sz="1500" dirty="0"/>
              <a:t>5</a:t>
            </a:r>
            <a:r>
              <a:rPr lang="ko-KR" altLang="en-US" sz="1500" dirty="0"/>
              <a:t>번까지 </a:t>
            </a:r>
            <a:r>
              <a:rPr lang="ko-KR" altLang="en-US" sz="1500" dirty="0" err="1"/>
              <a:t>유사도를</a:t>
            </a:r>
            <a:r>
              <a:rPr lang="ko-KR" altLang="en-US" sz="1500" dirty="0"/>
              <a:t> 계산 한다</a:t>
            </a:r>
            <a:endParaRPr lang="en-US" altLang="ko-KR" sz="1500" dirty="0"/>
          </a:p>
          <a:p>
            <a:r>
              <a:rPr lang="ko-KR" altLang="en-US" sz="1500" dirty="0"/>
              <a:t>사용자 </a:t>
            </a:r>
            <a:r>
              <a:rPr lang="en-US" altLang="ko-KR" sz="1500" dirty="0"/>
              <a:t>3</a:t>
            </a:r>
            <a:r>
              <a:rPr lang="ko-KR" altLang="en-US" sz="1500" dirty="0"/>
              <a:t>번의 </a:t>
            </a:r>
            <a:r>
              <a:rPr lang="en-US" altLang="ko-KR" sz="1500" dirty="0"/>
              <a:t>?</a:t>
            </a:r>
            <a:r>
              <a:rPr lang="ko-KR" altLang="en-US" sz="1500" dirty="0" err="1"/>
              <a:t>를</a:t>
            </a:r>
            <a:r>
              <a:rPr lang="ko-KR" altLang="en-US" sz="1500" dirty="0"/>
              <a:t> 사용자 </a:t>
            </a:r>
            <a:r>
              <a:rPr lang="en-US" altLang="ko-KR" sz="1500" dirty="0"/>
              <a:t>1</a:t>
            </a:r>
            <a:r>
              <a:rPr lang="ko-KR" altLang="en-US" sz="1500" dirty="0"/>
              <a:t>과 </a:t>
            </a:r>
            <a:r>
              <a:rPr lang="en-US" altLang="ko-KR" sz="1500" dirty="0"/>
              <a:t>2</a:t>
            </a:r>
            <a:r>
              <a:rPr lang="ko-KR" altLang="en-US" sz="1500" dirty="0"/>
              <a:t>의 평점의 평균으로 채운다</a:t>
            </a:r>
            <a:endParaRPr lang="en-US" altLang="ko-KR" sz="1500" dirty="0"/>
          </a:p>
          <a:p>
            <a:endParaRPr lang="en-KR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1EB84-F594-804F-AA02-CA981A61D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791" y="2582623"/>
            <a:ext cx="5410200" cy="3678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2BC98E-D393-B248-8E96-A19D7CDAA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" y="3650537"/>
            <a:ext cx="5468112" cy="26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4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51226-E3D7-DB48-98CA-1A1829865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USER BASED </a:t>
            </a:r>
            <a:r>
              <a:rPr lang="ko-KR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협업 </a:t>
            </a:r>
            <a:r>
              <a:rPr lang="ko-KR" alt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필터링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A949F0-A5DC-5740-BC15-45796B347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45839"/>
            <a:ext cx="10905066" cy="425297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E93D3E6-DCDA-DA4F-B1DA-7D02A5AAE3E2}"/>
              </a:ext>
            </a:extLst>
          </p:cNvPr>
          <p:cNvSpPr txBox="1">
            <a:spLocks/>
          </p:cNvSpPr>
          <p:nvPr/>
        </p:nvSpPr>
        <p:spPr>
          <a:xfrm>
            <a:off x="4061581" y="56935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사용자가 평균 점수를 너무 높게 주거나 낮게 주는 </a:t>
            </a:r>
            <a:r>
              <a:rPr lang="ko-KR" altLang="en-US" sz="1500" dirty="0" err="1"/>
              <a:t>평향이</a:t>
            </a:r>
            <a:r>
              <a:rPr lang="ko-KR" altLang="en-US" sz="1500" dirty="0"/>
              <a:t> 발생시 수정된 평점을 사용한다</a:t>
            </a:r>
            <a:endParaRPr lang="en-KR" sz="1500" dirty="0"/>
          </a:p>
        </p:txBody>
      </p:sp>
    </p:spTree>
    <p:extLst>
      <p:ext uri="{BB962C8B-B14F-4D97-AF65-F5344CB8AC3E}">
        <p14:creationId xmlns:p14="http://schemas.microsoft.com/office/powerpoint/2010/main" val="3971743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560C9-FEBC-9544-839D-999B1BE6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USER BASED </a:t>
            </a:r>
            <a:r>
              <a:rPr lang="ko-KR" altLang="en-US" sz="5200" dirty="0"/>
              <a:t>협업 </a:t>
            </a:r>
            <a:r>
              <a:rPr lang="ko-KR" altLang="en-US" sz="5200" dirty="0" err="1"/>
              <a:t>필터링</a:t>
            </a:r>
            <a:r>
              <a:rPr lang="ko-KR" altLang="en-US" sz="5200" dirty="0"/>
              <a:t> 장단점 </a:t>
            </a:r>
            <a:endParaRPr lang="en-KR" sz="5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7E1A1-F417-DA4E-9EFF-9E66D1927EF4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ko-KR" altLang="en-US" dirty="0"/>
              <a:t>직관적인 방법</a:t>
            </a:r>
            <a:r>
              <a:rPr lang="en-US" altLang="ko-KR" dirty="0"/>
              <a:t>,</a:t>
            </a:r>
            <a:r>
              <a:rPr lang="ko-KR" altLang="en-US" dirty="0"/>
              <a:t> 디버그가 쉽다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메모리가 문제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아무도 평가하지 않은 신규 항목 </a:t>
            </a:r>
            <a:endParaRPr lang="en-US" altLang="ko-KR" dirty="0"/>
          </a:p>
          <a:p>
            <a:r>
              <a:rPr lang="ko-KR" altLang="en-US" dirty="0"/>
              <a:t>처음 들어오는 유저에 대한 콜드 스타트 문제가 생김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 등급 예측 불가</a:t>
            </a:r>
            <a:r>
              <a:rPr lang="en-US" altLang="ko-KR" dirty="0"/>
              <a:t>)</a:t>
            </a:r>
          </a:p>
          <a:p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DB9EB-4EB8-1C4A-9A5D-A6EAA7A3EB96}"/>
              </a:ext>
            </a:extLst>
          </p:cNvPr>
          <p:cNvSpPr txBox="1"/>
          <p:nvPr/>
        </p:nvSpPr>
        <p:spPr>
          <a:xfrm>
            <a:off x="6988629" y="1045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20990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61784-7EF7-FF40-8DF5-D113E761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ko-KR" altLang="en-US" sz="5100">
                <a:solidFill>
                  <a:schemeClr val="bg1"/>
                </a:solidFill>
              </a:rPr>
              <a:t>협업 필터링 </a:t>
            </a:r>
            <a:r>
              <a:rPr lang="en-US" altLang="ko-KR" sz="5100">
                <a:solidFill>
                  <a:schemeClr val="bg1"/>
                </a:solidFill>
              </a:rPr>
              <a:t>(Latent Factor Collaborative)</a:t>
            </a:r>
            <a:endParaRPr lang="en-KR" sz="5100">
              <a:solidFill>
                <a:schemeClr val="bg1"/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18D0277-1406-2C36-CC90-11FE29F583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5971298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1702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F14CB6-E1D7-7447-91E1-774DAB839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246" y="643466"/>
            <a:ext cx="894950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01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D4B25-923C-194D-B6E8-4914B8A10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ko-KR" altLang="en-US" sz="4100"/>
              <a:t>추천 시스템의 주요 문제</a:t>
            </a:r>
            <a:endParaRPr lang="en-KR" sz="4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FDB8C-4ED0-4440-B98D-D459E419D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KR" sz="2000" dirty="0"/>
              <a:t>Rating Prediction : User-Item pair Matrix Rating </a:t>
            </a:r>
          </a:p>
          <a:p>
            <a:pPr lvl="1"/>
            <a:r>
              <a:rPr lang="ko-KR" altLang="en-US" sz="2000" dirty="0"/>
              <a:t>빈칸 예측 문제 </a:t>
            </a:r>
            <a:endParaRPr lang="en-KR" sz="2000" dirty="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1">
            <a:extLst>
              <a:ext uri="{FF2B5EF4-FFF2-40B4-BE49-F238E27FC236}">
                <a16:creationId xmlns:a16="http://schemas.microsoft.com/office/drawing/2014/main" id="{F3493CA5-762B-604F-9044-B43B72F56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1580" y="807593"/>
            <a:ext cx="5787895" cy="523956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787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F62-6876-AC49-94A9-836B3DEE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ko-KR" altLang="en-US" sz="4100"/>
              <a:t>추천 시스템의 주요 문제</a:t>
            </a:r>
            <a:endParaRPr lang="en-KR" sz="4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2BB49-EA73-9642-80AA-C361E0181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Top K recommendation Prob</a:t>
            </a:r>
          </a:p>
          <a:p>
            <a:pPr lvl="1"/>
            <a:r>
              <a:rPr lang="en-US" sz="2000"/>
              <a:t>Rating </a:t>
            </a:r>
            <a:r>
              <a:rPr lang="ko-KR" altLang="en-US" sz="2000"/>
              <a:t>자체를 예측하는 것이 중요한게 아니라 </a:t>
            </a:r>
            <a:endParaRPr lang="en-US" altLang="ko-KR" sz="2000"/>
          </a:p>
          <a:p>
            <a:pPr lvl="1"/>
            <a:r>
              <a:rPr lang="en-US" altLang="ko-KR" sz="2000"/>
              <a:t>K</a:t>
            </a:r>
            <a:r>
              <a:rPr lang="ko-KR" altLang="en-US" sz="2000"/>
              <a:t>개의 상품을 추천하는게 유의미한 테스크 </a:t>
            </a:r>
            <a:endParaRPr lang="en-KR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8876AB8-819F-114E-86F8-377FA092D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738" y="1102411"/>
            <a:ext cx="6019331" cy="4649932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EAA6E38-7542-194D-B214-FD3663D45CDE}"/>
                  </a:ext>
                </a:extLst>
              </p14:cNvPr>
              <p14:cNvContentPartPr/>
              <p14:nvPr/>
            </p14:nvContentPartPr>
            <p14:xfrm>
              <a:off x="8034771" y="2849709"/>
              <a:ext cx="1646640" cy="29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EAA6E38-7542-194D-B214-FD3663D45C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80771" y="2741709"/>
                <a:ext cx="17542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B855346-43C5-C148-984D-65B24F589EBB}"/>
                  </a:ext>
                </a:extLst>
              </p14:cNvPr>
              <p14:cNvContentPartPr/>
              <p14:nvPr/>
            </p14:nvContentPartPr>
            <p14:xfrm>
              <a:off x="9894171" y="2850429"/>
              <a:ext cx="1275120" cy="1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B855346-43C5-C148-984D-65B24F589E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40171" y="2742789"/>
                <a:ext cx="13827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5809EF-B8BE-AD4F-8B61-038D1FEF20B6}"/>
                  </a:ext>
                </a:extLst>
              </p14:cNvPr>
              <p14:cNvContentPartPr/>
              <p14:nvPr/>
            </p14:nvContentPartPr>
            <p14:xfrm>
              <a:off x="5875491" y="3086589"/>
              <a:ext cx="2305080" cy="113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5809EF-B8BE-AD4F-8B61-038D1FEF20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21491" y="2978589"/>
                <a:ext cx="241272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131E046-B36F-BA4D-9DC2-76AC62706486}"/>
                  </a:ext>
                </a:extLst>
              </p14:cNvPr>
              <p14:cNvContentPartPr/>
              <p14:nvPr/>
            </p14:nvContentPartPr>
            <p14:xfrm>
              <a:off x="9773931" y="3139149"/>
              <a:ext cx="1321200" cy="10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131E046-B36F-BA4D-9DC2-76AC627064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20291" y="3031509"/>
                <a:ext cx="14288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F0FF355-6BD9-6744-9066-6752C7CBDEA2}"/>
                  </a:ext>
                </a:extLst>
              </p14:cNvPr>
              <p14:cNvContentPartPr/>
              <p14:nvPr/>
            </p14:nvContentPartPr>
            <p14:xfrm>
              <a:off x="5825451" y="3353349"/>
              <a:ext cx="2749320" cy="53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F0FF355-6BD9-6744-9066-6752C7CBDE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71451" y="3245349"/>
                <a:ext cx="285696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7C7FE15-5848-9D44-B439-00CC1C84DA1F}"/>
                  </a:ext>
                </a:extLst>
              </p14:cNvPr>
              <p14:cNvContentPartPr/>
              <p14:nvPr/>
            </p14:nvContentPartPr>
            <p14:xfrm>
              <a:off x="8715891" y="3249309"/>
              <a:ext cx="1999080" cy="109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7C7FE15-5848-9D44-B439-00CC1C84DA1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61891" y="3141309"/>
                <a:ext cx="2106720" cy="32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127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DD682-CD10-A843-896A-95BCB4D9D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KR">
                <a:solidFill>
                  <a:srgbClr val="FFFFFF"/>
                </a:solidFill>
              </a:rPr>
              <a:t>Rating Prediction :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62437-F15B-514A-A8F9-744FD1405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ko-KR" altLang="en-US" sz="1500"/>
              <a:t>평점</a:t>
            </a:r>
            <a:endParaRPr lang="en-KR" sz="1500"/>
          </a:p>
          <a:p>
            <a:pPr lvl="1"/>
            <a:r>
              <a:rPr lang="en-KR" sz="1500"/>
              <a:t>Explicit feedback</a:t>
            </a:r>
          </a:p>
          <a:p>
            <a:pPr lvl="2"/>
            <a:r>
              <a:rPr lang="en-KR" sz="1500"/>
              <a:t>Continuous rating  1 ~ 10</a:t>
            </a:r>
          </a:p>
          <a:p>
            <a:pPr lvl="2"/>
            <a:r>
              <a:rPr lang="en-KR" sz="1500"/>
              <a:t>Interval-based rating  1, 2, 3, 4, 5</a:t>
            </a:r>
          </a:p>
          <a:p>
            <a:pPr lvl="2"/>
            <a:r>
              <a:rPr lang="en-KR" sz="1500"/>
              <a:t>Ordinal rating : Not like, no idea, like (</a:t>
            </a:r>
            <a:r>
              <a:rPr lang="ko-KR" altLang="en-US" sz="1500"/>
              <a:t>카테고리</a:t>
            </a:r>
            <a:r>
              <a:rPr lang="en-US" altLang="ko-KR" sz="1500"/>
              <a:t>)</a:t>
            </a:r>
          </a:p>
          <a:p>
            <a:pPr lvl="2"/>
            <a:r>
              <a:rPr lang="en-US" sz="1500"/>
              <a:t>Binary rating ( </a:t>
            </a:r>
            <a:r>
              <a:rPr lang="ko-KR" altLang="en-US" sz="1500"/>
              <a:t>긍정 </a:t>
            </a:r>
            <a:r>
              <a:rPr lang="en-US" altLang="ko-KR" sz="1500"/>
              <a:t>,</a:t>
            </a:r>
            <a:r>
              <a:rPr lang="ko-KR" altLang="en-US" sz="1500"/>
              <a:t> 부정</a:t>
            </a:r>
            <a:r>
              <a:rPr lang="en-US" altLang="ko-KR" sz="1500"/>
              <a:t>)</a:t>
            </a:r>
          </a:p>
          <a:p>
            <a:pPr marL="914400" lvl="2" indent="0">
              <a:buNone/>
            </a:pPr>
            <a:endParaRPr lang="en-KR" sz="1500"/>
          </a:p>
          <a:p>
            <a:pPr lvl="1"/>
            <a:r>
              <a:rPr lang="ko-KR" altLang="en-US" sz="1500"/>
              <a:t>명확하게 구매한 데이터에 대한 평점을 정확하게 넣는 경우</a:t>
            </a:r>
            <a:endParaRPr lang="en-KR" sz="1500"/>
          </a:p>
          <a:p>
            <a:pPr marL="457200" lvl="1" indent="0">
              <a:buNone/>
            </a:pPr>
            <a:r>
              <a:rPr lang="ko-KR" altLang="en-US" sz="1500"/>
              <a:t> </a:t>
            </a:r>
            <a:r>
              <a:rPr lang="en-US" altLang="ko-KR" sz="1500"/>
              <a:t>	(</a:t>
            </a:r>
            <a:r>
              <a:rPr lang="ko-KR" altLang="en-US" sz="1500"/>
              <a:t>명백하게 점수가 있다</a:t>
            </a:r>
            <a:r>
              <a:rPr lang="en-US" altLang="ko-KR" sz="1500"/>
              <a:t>)</a:t>
            </a:r>
          </a:p>
          <a:p>
            <a:pPr marL="457200" lvl="1" indent="0">
              <a:buNone/>
            </a:pPr>
            <a:endParaRPr lang="en-KR" sz="1500"/>
          </a:p>
          <a:p>
            <a:pPr lvl="1"/>
            <a:r>
              <a:rPr lang="en-US" sz="1500"/>
              <a:t>I</a:t>
            </a:r>
            <a:r>
              <a:rPr lang="en-KR" sz="1500"/>
              <a:t>mplicit feedback </a:t>
            </a:r>
          </a:p>
          <a:p>
            <a:pPr lvl="1"/>
            <a:r>
              <a:rPr lang="en-US" sz="1500"/>
              <a:t>Unary rating : </a:t>
            </a:r>
            <a:r>
              <a:rPr lang="ko-KR" altLang="en-US" sz="1500"/>
              <a:t>구매</a:t>
            </a:r>
            <a:r>
              <a:rPr lang="en-US" altLang="ko-KR" sz="1500"/>
              <a:t>,</a:t>
            </a:r>
            <a:r>
              <a:rPr lang="ko-KR" altLang="en-US" sz="1500"/>
              <a:t> 관심 상품 등록</a:t>
            </a:r>
            <a:r>
              <a:rPr lang="en-US" altLang="ko-KR" sz="1500"/>
              <a:t>,</a:t>
            </a:r>
            <a:r>
              <a:rPr lang="ko-KR" altLang="en-US" sz="1500"/>
              <a:t> 페이지 방문</a:t>
            </a:r>
            <a:r>
              <a:rPr lang="en-US" altLang="ko-KR" sz="1500"/>
              <a:t>,</a:t>
            </a:r>
            <a:r>
              <a:rPr lang="ko-KR" altLang="en-US" sz="1500"/>
              <a:t> 좋아요</a:t>
            </a:r>
            <a:r>
              <a:rPr lang="en-US" altLang="ko-KR" sz="1500"/>
              <a:t>!</a:t>
            </a:r>
          </a:p>
          <a:p>
            <a:pPr marL="914400" lvl="2" indent="0">
              <a:buNone/>
            </a:pPr>
            <a:r>
              <a:rPr lang="ko-KR" altLang="en-US" sz="1500"/>
              <a:t>부정적인 신호를 파악 </a:t>
            </a:r>
            <a:r>
              <a:rPr lang="ko-KR" altLang="en-US" sz="1500" err="1"/>
              <a:t>할수</a:t>
            </a:r>
            <a:r>
              <a:rPr lang="ko-KR" altLang="en-US" sz="1500"/>
              <a:t> 없다</a:t>
            </a:r>
            <a:endParaRPr lang="en-KR" sz="1500"/>
          </a:p>
          <a:p>
            <a:pPr lvl="1"/>
            <a:r>
              <a:rPr lang="ko-KR" altLang="en-US" sz="1500"/>
              <a:t>구매를 했지만 평점을 안 넣은 경우 </a:t>
            </a:r>
            <a:endParaRPr lang="en-US" altLang="ko-KR" sz="1500"/>
          </a:p>
          <a:p>
            <a:pPr marL="914400" lvl="2" indent="0">
              <a:buNone/>
            </a:pPr>
            <a:r>
              <a:rPr lang="en-US" altLang="ko-KR" sz="1500"/>
              <a:t>(</a:t>
            </a:r>
            <a:r>
              <a:rPr lang="ko-KR" altLang="en-US" sz="1500"/>
              <a:t>구매했다 안했다 정도만 있다</a:t>
            </a:r>
            <a:r>
              <a:rPr lang="en-US" altLang="ko-KR" sz="1500"/>
              <a:t>)</a:t>
            </a:r>
            <a:endParaRPr lang="en-KR" sz="1500"/>
          </a:p>
        </p:txBody>
      </p:sp>
    </p:spTree>
    <p:extLst>
      <p:ext uri="{BB962C8B-B14F-4D97-AF65-F5344CB8AC3E}">
        <p14:creationId xmlns:p14="http://schemas.microsoft.com/office/powerpoint/2010/main" val="2682577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894F8C-4B3E-A14F-831A-0C4D474EB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1704975"/>
            <a:ext cx="6243638" cy="4332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0A9933-5610-7840-BF05-337F09C5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775" y="1704975"/>
            <a:ext cx="4586288" cy="4332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C2EE31-BA29-6A48-A77B-3368C0D0E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ko-KR" alt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네이버</a:t>
            </a:r>
            <a:br>
              <a:rPr lang="en-US" altLang="ko-KR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lang="ko-KR" alt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다른 사람들이 같이 본 상품 추천 </a:t>
            </a:r>
            <a:r>
              <a:rPr lang="en-US" altLang="ko-KR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협업 필터링</a:t>
            </a:r>
            <a:r>
              <a:rPr lang="en-US" altLang="ko-KR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  <a:endParaRPr lang="en-US" sz="2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21875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7BA606-3FCB-3744-84B4-D512C230A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70780"/>
            <a:ext cx="10905066" cy="471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80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42DA9-E47C-A342-B169-CD4E4B82B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추천 시스템의 시작 </a:t>
            </a:r>
            <a:br>
              <a:rPr lang="en-US" altLang="ko-KR" sz="6000" dirty="0">
                <a:solidFill>
                  <a:schemeClr val="bg1"/>
                </a:solidFill>
              </a:rPr>
            </a:br>
            <a:r>
              <a:rPr lang="en-US" altLang="ko-KR" sz="6000" dirty="0">
                <a:solidFill>
                  <a:schemeClr val="bg1"/>
                </a:solidFill>
              </a:rPr>
              <a:t>- </a:t>
            </a:r>
            <a:r>
              <a:rPr lang="en-US" altLang="ko-KR" sz="2000" dirty="0" err="1">
                <a:solidFill>
                  <a:schemeClr val="bg1"/>
                </a:solidFill>
              </a:rPr>
              <a:t>Apriori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연관 분석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en-KR" sz="20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280172-5930-AA4B-8791-97D562726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414443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2928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966</Words>
  <Application>Microsoft Macintosh PowerPoint</Application>
  <PresentationFormat>Widescreen</PresentationFormat>
  <Paragraphs>183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추천알고리즘 </vt:lpstr>
      <vt:lpstr>추천 시스템이란?</vt:lpstr>
      <vt:lpstr>추천 시스템이란?</vt:lpstr>
      <vt:lpstr>추천 시스템의 주요 문제</vt:lpstr>
      <vt:lpstr>추천 시스템의 주요 문제</vt:lpstr>
      <vt:lpstr>Rating Prediction :</vt:lpstr>
      <vt:lpstr>네이버 - 다른 사람들이 같이 본 상품 추천 (협업 필터링)</vt:lpstr>
      <vt:lpstr>PowerPoint Presentation</vt:lpstr>
      <vt:lpstr>추천 시스템의 시작  - Apriori(연관 분석)</vt:lpstr>
      <vt:lpstr>연관 분석 (Association Analysis)</vt:lpstr>
      <vt:lpstr>연관 분석 </vt:lpstr>
      <vt:lpstr>연관 분석 규칙 생성</vt:lpstr>
      <vt:lpstr>연관 분석의 문제점</vt:lpstr>
      <vt:lpstr>연관 분석의 해결사! Apriori </vt:lpstr>
      <vt:lpstr>Apriori Algorithm</vt:lpstr>
      <vt:lpstr>Apriori 적용 예시 (implicit Feedback)</vt:lpstr>
      <vt:lpstr>Apriori 장점 단점</vt:lpstr>
      <vt:lpstr>컨텐츠 기반 추천</vt:lpstr>
      <vt:lpstr>컨텐츠 기반 추천 </vt:lpstr>
      <vt:lpstr>콘텐츠를 어떻게 벡터화 하는지</vt:lpstr>
      <vt:lpstr>PowerPoint Presentation</vt:lpstr>
      <vt:lpstr>PowerPoint Presentation</vt:lpstr>
      <vt:lpstr>PowerPoint Presentation</vt:lpstr>
      <vt:lpstr>PowerPoint Presentation</vt:lpstr>
      <vt:lpstr>TF – IDF 장 단점</vt:lpstr>
      <vt:lpstr>Word2VEC </vt:lpstr>
      <vt:lpstr>WORD2VEC</vt:lpstr>
      <vt:lpstr>WORD2VEC</vt:lpstr>
      <vt:lpstr>PowerPoint Presentation</vt:lpstr>
      <vt:lpstr>협업 필터링</vt:lpstr>
      <vt:lpstr>협업 필터링</vt:lpstr>
      <vt:lpstr>협업 필터링</vt:lpstr>
      <vt:lpstr>KNN 협업 필터링 </vt:lpstr>
      <vt:lpstr>USER BASED 협업 필터링</vt:lpstr>
      <vt:lpstr>USER BASED 협업 필터링</vt:lpstr>
      <vt:lpstr>USER BASED 협업 필터링 장단점 </vt:lpstr>
      <vt:lpstr>협업 필터링 (Latent Factor Collaborative)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추천알고리즘 </dc:title>
  <dc:creator>서채빈</dc:creator>
  <cp:lastModifiedBy>서채빈</cp:lastModifiedBy>
  <cp:revision>1</cp:revision>
  <dcterms:created xsi:type="dcterms:W3CDTF">2022-10-01T04:49:04Z</dcterms:created>
  <dcterms:modified xsi:type="dcterms:W3CDTF">2022-10-01T06:24:18Z</dcterms:modified>
</cp:coreProperties>
</file>